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1B3C5-DFD3-E535-BEEE-7B8EFDF68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275C78-509B-9C64-B899-9D94E23F9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AC92F-D48C-3EF7-8145-82A9B320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6C91-DD45-494C-85BF-CDBE4171F8B3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B9AFC-EC83-C8FF-F482-60BD715D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66926-C7DD-7DB3-4C88-63FF0E91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3417-0BE8-4513-8C24-650FF70E0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0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D1392-69A1-6EA4-C1F9-80578B52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5E5F49-7BA8-1BD0-9D2E-1BEF204A4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B7629-CC4E-033F-FAC0-1563250F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6C91-DD45-494C-85BF-CDBE4171F8B3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AAE58-9BA1-13BC-CEA1-5D2CC5DC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B3FE4-077B-BA68-2568-FB0A532E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3417-0BE8-4513-8C24-650FF70E0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308F0C-0C4F-10F8-8B0B-FE3CC9C09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50FE13-CDC8-91DC-A4C5-57580CCD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A2494-8D93-CD56-FC3D-CF5181C8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6C91-DD45-494C-85BF-CDBE4171F8B3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3041F-A517-A6EF-69E8-301F472C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2958C-F2C2-84D8-9DA1-D6A09603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3417-0BE8-4513-8C24-650FF70E0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39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3870B-F1EC-1618-83C3-4D71012F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CC4E7-0C95-E9B8-2955-42D43C7A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91388-8550-B088-9892-665F5B20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6C91-DD45-494C-85BF-CDBE4171F8B3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861EB-090B-6D47-0F59-828B5468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6F2C3-3EC0-5C72-4CAB-7DFBB302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3417-0BE8-4513-8C24-650FF70E0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5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AADC-9294-B21E-AE62-3E5E50C9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B6FF-B5D7-BC3E-CD1A-3F0F46A2F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40FAE-F494-A901-3D01-01912830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6C91-DD45-494C-85BF-CDBE4171F8B3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6F2CD-7246-DE5F-C1D0-CC51C880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978EA-3217-94A4-26C2-089B0636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3417-0BE8-4513-8C24-650FF70E0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4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67BB8-7B44-C1F2-EC18-63982262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E6ED2-C6CD-A004-0836-3177982D0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E8FB1A-4BE8-5881-494C-6B7CD1A7C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52957-0003-8A0F-899B-E9FF9D40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6C91-DD45-494C-85BF-CDBE4171F8B3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D3212-660B-96D4-7607-B2194F07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E1AD41-D49B-4413-484C-B58DDF73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3417-0BE8-4513-8C24-650FF70E0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7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95FF8-D6EF-888C-427E-E31A048E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B4188-31EA-F02F-2869-0259CB43F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EA904F-05BA-036C-BF27-A20A6C36C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0F75BB-D2D6-238F-8F22-558FF1B87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C0FA9A-F24B-77FD-9090-4657E93A9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4401AE-06CB-29E1-EAA5-D18BFE7F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6C91-DD45-494C-85BF-CDBE4171F8B3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4EE93B-0D01-03D7-0E89-3F49423D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140644-1547-23D1-45F2-0261E83F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3417-0BE8-4513-8C24-650FF70E0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0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EC72E-88E3-10C6-82E7-3DD71C72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5344C7-AE4C-C1A6-0751-8B51273D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6C91-DD45-494C-85BF-CDBE4171F8B3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65BF6B-9E4A-B881-711D-98422C24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003D22-06DF-EDBE-6C2C-5170BE4B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3417-0BE8-4513-8C24-650FF70E0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B49236-08D2-785B-4507-86B5DE43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6C91-DD45-494C-85BF-CDBE4171F8B3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7FE653-21C8-490B-8DCD-8648127C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F9E1B9-A455-8455-DEA7-6D656E80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3417-0BE8-4513-8C24-650FF70E0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3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60C85-E9A0-91B2-12AE-919C3D15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2C2AE-274F-7544-D532-E97B1A0F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879ED9-1EE0-0E14-AD84-50799498F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B67BD0-CCB4-25F5-ECD7-0C954DA3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6C91-DD45-494C-85BF-CDBE4171F8B3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5B8F53-CAB5-D67C-C49B-0CEFFF58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AB96D-5782-37D3-C476-B574F1AC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3417-0BE8-4513-8C24-650FF70E0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7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E774E-8787-39E5-DEEA-281F3DA6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00A1F0-99B4-99CC-7804-EB73F657C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9137CC-2613-D46D-0FE7-191086DF1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0FEED4-8586-AD14-98AB-820D77A2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6C91-DD45-494C-85BF-CDBE4171F8B3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6D9E2-4327-3F7A-D5ED-B51BE5E2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C9DF5-02E2-49C9-2103-C86A01CD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3417-0BE8-4513-8C24-650FF70E0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7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6C341E-D422-1BAA-72E8-F8EA4AC9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02949-5E86-278F-77FB-33DB8CE67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E232A-EACF-9E66-76BC-7B05F61DA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6C91-DD45-494C-85BF-CDBE4171F8B3}" type="datetimeFigureOut">
              <a:rPr lang="zh-CN" altLang="en-US" smtClean="0"/>
              <a:t>2022/7/30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83CC4-E65C-D7F3-2433-7C5FADF7D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FF502-391C-30A5-1E85-BB86F196D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3417-0BE8-4513-8C24-650FF70E0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36ACF-D8F1-739B-419E-F3ED1CE13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9A5C40-6ECB-57FD-22D6-22B206A11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5218D8-05DD-887D-65BA-66E7CF215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7" y="80963"/>
            <a:ext cx="1145857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DA3A57-48E7-F7EB-44DF-AD0C1F9DE30E}"/>
              </a:ext>
            </a:extLst>
          </p:cNvPr>
          <p:cNvSpPr/>
          <p:nvPr/>
        </p:nvSpPr>
        <p:spPr>
          <a:xfrm>
            <a:off x="6282266" y="1600200"/>
            <a:ext cx="855134" cy="1007533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14B66BD3-502E-1DC0-03A1-0960105EF9FA}"/>
              </a:ext>
            </a:extLst>
          </p:cNvPr>
          <p:cNvCxnSpPr>
            <a:cxnSpLocks/>
          </p:cNvCxnSpPr>
          <p:nvPr/>
        </p:nvCxnSpPr>
        <p:spPr>
          <a:xfrm>
            <a:off x="2363638" y="1165554"/>
            <a:ext cx="3933446" cy="1267655"/>
          </a:xfrm>
          <a:prstGeom prst="bentConnector3">
            <a:avLst>
              <a:gd name="adj1" fmla="val 67764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913AAC4-E43F-ADDD-951A-6F974E588162}"/>
              </a:ext>
            </a:extLst>
          </p:cNvPr>
          <p:cNvSpPr txBox="1"/>
          <p:nvPr/>
        </p:nvSpPr>
        <p:spPr>
          <a:xfrm>
            <a:off x="827786" y="737363"/>
            <a:ext cx="31149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能量机关</a:t>
            </a:r>
            <a:r>
              <a:rPr lang="en-US" altLang="zh-CN" dirty="0"/>
              <a:t>(up)</a:t>
            </a:r>
            <a:r>
              <a:rPr lang="zh-CN" altLang="en-US" dirty="0"/>
              <a:t>及资源岛</a:t>
            </a:r>
            <a:r>
              <a:rPr lang="en-US" altLang="zh-CN" dirty="0"/>
              <a:t>(down)</a:t>
            </a:r>
          </a:p>
          <a:p>
            <a:r>
              <a:rPr lang="zh-CN" altLang="en-US" sz="1200" dirty="0">
                <a:highlight>
                  <a:srgbClr val="FFFF00"/>
                </a:highlight>
              </a:rPr>
              <a:t>黄色的是矿石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DF3987-8885-8D06-4CCC-57FE645B6957}"/>
              </a:ext>
            </a:extLst>
          </p:cNvPr>
          <p:cNvSpPr/>
          <p:nvPr/>
        </p:nvSpPr>
        <p:spPr>
          <a:xfrm>
            <a:off x="6709833" y="2963333"/>
            <a:ext cx="918634" cy="102446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4F0E3C-81E7-564E-D923-4059FC54276F}"/>
              </a:ext>
            </a:extLst>
          </p:cNvPr>
          <p:cNvSpPr txBox="1"/>
          <p:nvPr/>
        </p:nvSpPr>
        <p:spPr>
          <a:xfrm>
            <a:off x="9262533" y="53127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前哨站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3D919B6-0AC3-2EDE-B0F2-79B43C7884A4}"/>
              </a:ext>
            </a:extLst>
          </p:cNvPr>
          <p:cNvCxnSpPr>
            <a:cxnSpLocks/>
          </p:cNvCxnSpPr>
          <p:nvPr/>
        </p:nvCxnSpPr>
        <p:spPr>
          <a:xfrm>
            <a:off x="7169150" y="4026292"/>
            <a:ext cx="2093383" cy="1526556"/>
          </a:xfrm>
          <a:prstGeom prst="bentConnector3">
            <a:avLst>
              <a:gd name="adj1" fmla="val 470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ACF9AA5-AD0F-33EC-1911-58EA126E082D}"/>
              </a:ext>
            </a:extLst>
          </p:cNvPr>
          <p:cNvSpPr/>
          <p:nvPr/>
        </p:nvSpPr>
        <p:spPr>
          <a:xfrm>
            <a:off x="9712129" y="913342"/>
            <a:ext cx="855134" cy="1007533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80C347-FA90-2E35-48F5-56DB82D4317E}"/>
              </a:ext>
            </a:extLst>
          </p:cNvPr>
          <p:cNvSpPr txBox="1"/>
          <p:nvPr/>
        </p:nvSpPr>
        <p:spPr>
          <a:xfrm>
            <a:off x="9790837" y="4169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飞镖发射井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33C1E48-F069-9666-69A7-7A35E514183D}"/>
              </a:ext>
            </a:extLst>
          </p:cNvPr>
          <p:cNvSpPr/>
          <p:nvPr/>
        </p:nvSpPr>
        <p:spPr>
          <a:xfrm>
            <a:off x="3529771" y="3051174"/>
            <a:ext cx="1406106" cy="755651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58EF461-CC72-3F32-6F91-3A8EAFAA75DD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1921620" y="3111737"/>
            <a:ext cx="1616116" cy="3006293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2DD2615-649E-86CD-8B94-4F663EB91350}"/>
              </a:ext>
            </a:extLst>
          </p:cNvPr>
          <p:cNvSpPr txBox="1"/>
          <p:nvPr/>
        </p:nvSpPr>
        <p:spPr>
          <a:xfrm>
            <a:off x="118533" y="5238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哨兵轨道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A1B482-1CA8-4368-F02D-8D0FA6543BD9}"/>
              </a:ext>
            </a:extLst>
          </p:cNvPr>
          <p:cNvSpPr/>
          <p:nvPr/>
        </p:nvSpPr>
        <p:spPr>
          <a:xfrm>
            <a:off x="6297086" y="911924"/>
            <a:ext cx="723981" cy="54352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56EBAE78-2AD1-66A8-DDD7-96359E7EDA45}"/>
              </a:ext>
            </a:extLst>
          </p:cNvPr>
          <p:cNvCxnSpPr>
            <a:cxnSpLocks/>
          </p:cNvCxnSpPr>
          <p:nvPr/>
        </p:nvCxnSpPr>
        <p:spPr>
          <a:xfrm>
            <a:off x="5498971" y="807896"/>
            <a:ext cx="783295" cy="314467"/>
          </a:xfrm>
          <a:prstGeom prst="bentConnector3">
            <a:avLst>
              <a:gd name="adj1" fmla="val 442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35F0992-A72A-D997-BA0B-8B29534A2CBE}"/>
              </a:ext>
            </a:extLst>
          </p:cNvPr>
          <p:cNvSpPr txBox="1"/>
          <p:nvPr/>
        </p:nvSpPr>
        <p:spPr>
          <a:xfrm>
            <a:off x="4598725" y="44068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能量机关激活点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D773BCB-0D09-EC08-CEA2-2F40A70828C8}"/>
              </a:ext>
            </a:extLst>
          </p:cNvPr>
          <p:cNvSpPr/>
          <p:nvPr/>
        </p:nvSpPr>
        <p:spPr>
          <a:xfrm>
            <a:off x="2213792" y="1936191"/>
            <a:ext cx="1866501" cy="1007533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26EA726-DAA5-CD4A-145C-462B3C0BDAC5}"/>
              </a:ext>
            </a:extLst>
          </p:cNvPr>
          <p:cNvSpPr txBox="1"/>
          <p:nvPr/>
        </p:nvSpPr>
        <p:spPr>
          <a:xfrm>
            <a:off x="800041" y="19703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英雄狙击点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AE4E061-3C24-914C-6121-123A8680F1B8}"/>
              </a:ext>
            </a:extLst>
          </p:cNvPr>
          <p:cNvSpPr/>
          <p:nvPr/>
        </p:nvSpPr>
        <p:spPr>
          <a:xfrm>
            <a:off x="2562045" y="3750102"/>
            <a:ext cx="664234" cy="755651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9D3898A-B471-D3AC-AA5C-B37F95BCB8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4617" y="4089549"/>
            <a:ext cx="1660435" cy="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5A68BF4-E50E-FE2C-0C4B-F99CBE2D5B48}"/>
              </a:ext>
            </a:extLst>
          </p:cNvPr>
          <p:cNvSpPr txBox="1"/>
          <p:nvPr/>
        </p:nvSpPr>
        <p:spPr>
          <a:xfrm>
            <a:off x="258285" y="38934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基地</a:t>
            </a:r>
          </a:p>
        </p:txBody>
      </p:sp>
    </p:spTree>
    <p:extLst>
      <p:ext uri="{BB962C8B-B14F-4D97-AF65-F5344CB8AC3E}">
        <p14:creationId xmlns:p14="http://schemas.microsoft.com/office/powerpoint/2010/main" val="168234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Zng Neo</dc:creator>
  <cp:lastModifiedBy>Zng Neo</cp:lastModifiedBy>
  <cp:revision>1</cp:revision>
  <dcterms:created xsi:type="dcterms:W3CDTF">2022-07-30T15:55:25Z</dcterms:created>
  <dcterms:modified xsi:type="dcterms:W3CDTF">2022-07-30T15:55:45Z</dcterms:modified>
</cp:coreProperties>
</file>