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22C3E-3C8A-F0D8-21A8-70FDACA4F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3B73B0-0130-10E3-5E97-CC97EFB23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FE6C1-598F-A176-A576-B8FB40FF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BB4F-45F0-4007-9DF9-ADD6EFF240B9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9FF87-6F20-264E-F506-504D09CA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736C4-9A2D-9EB1-73BC-94390A22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93B5-BFDC-4197-83D2-52F16DFC5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7D8A0-13E5-716E-2639-52877356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E93AA7-F3DA-90DF-9F62-F911CECEE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FE325-72F4-55D6-331C-3C2790AA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BB4F-45F0-4007-9DF9-ADD6EFF240B9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39F6E-7C28-5376-A87E-7D67A5AA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4B224-8011-C0F6-ECA1-B3BD7415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93B5-BFDC-4197-83D2-52F16DFC5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6D5530-376D-D540-F2D3-4A8D13EC9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3C805-502F-6FDA-BD6C-7F3A34B6F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B6850-35F8-BDC0-17B0-5D9D0AAF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BB4F-45F0-4007-9DF9-ADD6EFF240B9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E79EC-862D-527C-1001-E4167735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F4736-80FC-C06F-4B1E-636CB14D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93B5-BFDC-4197-83D2-52F16DFC5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8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3CECC-AA10-FC1F-E239-B3180765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CF259-BDAD-3A57-FF51-A5159A2F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4DFF4-3D23-2BB9-709B-53F54DA3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BB4F-45F0-4007-9DF9-ADD6EFF240B9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DD660-9EB6-74D4-0998-BF3269D6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E1F1F-9737-CBE0-189B-8EBFE6B9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93B5-BFDC-4197-83D2-52F16DFC5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0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FCC3C-D043-494E-7A60-901D7A7C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040D1-393A-B3C8-BAC9-1B07FA331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540BA-D26C-EB39-5D45-E2FB9FA9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BB4F-45F0-4007-9DF9-ADD6EFF240B9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9819E-99E1-AA21-A872-EBA74CA2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46ACE-5E0D-B411-08B7-8025FB53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93B5-BFDC-4197-83D2-52F16DFC5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4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909C5-EDA3-401F-074C-E4B168A3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498B0-BED7-56F2-752C-C5D964676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C7A6A8-70BB-F44C-B5DA-15EF681F6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A91C3F-D781-9313-3098-54115DCC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BB4F-45F0-4007-9DF9-ADD6EFF240B9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DD259-30EC-5762-DE5C-6542A18E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009C56-C6F4-79AC-1FBB-3B222599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93B5-BFDC-4197-83D2-52F16DFC5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94433-EEFC-A7E8-8B6F-5A8885C7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3704E-9034-1C56-29E2-9A0ED5F1C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24B2B-AE9D-C0B5-1AE0-53E9F0357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361E04-68E3-BB93-4359-8DFE2CDC7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44C61D-67E3-504C-1BAE-ED897D12B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697BBD-6FAF-B27B-E86E-184D4879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BB4F-45F0-4007-9DF9-ADD6EFF240B9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9DB24E-E8C7-F7B5-DFF4-0E66C635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A93EA9-5D61-3E78-7157-B1CEA212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93B5-BFDC-4197-83D2-52F16DFC5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6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676F3-D400-883D-4503-C08E9F15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753A26-9C42-5981-13AB-5F6127F0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BB4F-45F0-4007-9DF9-ADD6EFF240B9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9416CD-13BA-D95A-17EE-81597E00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2E6359-0019-5FF3-5D2C-8B926778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93B5-BFDC-4197-83D2-52F16DFC5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4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DF8FA8-1841-CDB2-AE55-CEF23123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BB4F-45F0-4007-9DF9-ADD6EFF240B9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975DB9-77AB-E898-EEF9-B6DA89B3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48D87A-5C57-2794-06C1-A3062184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93B5-BFDC-4197-83D2-52F16DFC5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2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8E669-5EE2-B858-95B7-214CE563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6BFBB-A19E-F771-97DC-52B1503A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CC54F-3C98-C2E9-D3A6-03B2B42BA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B567F6-9E82-27AE-FE5F-1A0709BB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BB4F-45F0-4007-9DF9-ADD6EFF240B9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85508-7872-4180-C512-83FA65BF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0BC87-DB67-A17B-F136-F47BB04B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93B5-BFDC-4197-83D2-52F16DFC5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2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6CA09-8EDB-0C13-B95B-39CED7C5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62EFDD-42AD-1771-13E9-E1B685FE3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FB3365-75F9-BAC1-F5E3-B3D307B4B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9CA045-C80E-6D17-7C19-7098FB37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BB4F-45F0-4007-9DF9-ADD6EFF240B9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1D0CF-02A0-8F37-05A3-DED53D84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4A1C25-5392-4D84-5A53-BA97B163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93B5-BFDC-4197-83D2-52F16DFC5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4B8C87-ABA5-5A28-AEB9-B2150E3E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3D5500-3637-0036-3A10-3F0349B1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302CC-36F8-A608-B4B7-9D96C0077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BB4F-45F0-4007-9DF9-ADD6EFF240B9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26F1E-7F57-7EB0-F58E-A5C8DC339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01211-B54E-65BF-73EB-876D08439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93B5-BFDC-4197-83D2-52F16DFC5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2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F1048B3-446B-46D3-4981-F30821CBA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904" y="121313"/>
            <a:ext cx="9678185" cy="5514680"/>
          </a:xfrm>
        </p:spPr>
        <p:txBody>
          <a:bodyPr/>
          <a:lstStyle/>
          <a:p>
            <a:pPr algn="l"/>
            <a:r>
              <a:rPr lang="zh-CN" altLang="en-US" dirty="0"/>
              <a:t>目前一共使用了三种模型进行了实验：</a:t>
            </a:r>
            <a:endParaRPr lang="en-US" altLang="zh-CN" dirty="0"/>
          </a:p>
          <a:p>
            <a:pPr algn="l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LightGBM</a:t>
            </a:r>
            <a:r>
              <a:rPr lang="zh-CN" altLang="en-US" dirty="0"/>
              <a:t>机器学习模型</a:t>
            </a:r>
            <a:endParaRPr lang="en-US" altLang="zh-CN" dirty="0"/>
          </a:p>
          <a:p>
            <a:pPr algn="l"/>
            <a:r>
              <a:rPr lang="zh-CN" altLang="en-US" dirty="0"/>
              <a:t>使用</a:t>
            </a:r>
            <a:r>
              <a:rPr lang="en-US" altLang="zh-CN" dirty="0" err="1"/>
              <a:t>LightGBM</a:t>
            </a:r>
            <a:r>
              <a:rPr lang="zh-CN" altLang="en-US" dirty="0"/>
              <a:t>模型预测</a:t>
            </a:r>
            <a:r>
              <a:rPr lang="en-US" altLang="zh-CN" dirty="0"/>
              <a:t>10</a:t>
            </a:r>
            <a:r>
              <a:rPr lang="zh-CN" altLang="en-US" dirty="0"/>
              <a:t>口井是否溢流的效果如下：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XGBoost</a:t>
            </a:r>
            <a:r>
              <a:rPr lang="zh-CN" altLang="en-US" dirty="0"/>
              <a:t>机器学习模型</a:t>
            </a:r>
            <a:endParaRPr lang="en-US" altLang="zh-CN" dirty="0"/>
          </a:p>
          <a:p>
            <a:pPr algn="l"/>
            <a:r>
              <a:rPr lang="zh-CN" altLang="en-US" dirty="0"/>
              <a:t>使用</a:t>
            </a:r>
            <a:r>
              <a:rPr lang="en-US" altLang="zh-CN" dirty="0" err="1"/>
              <a:t>LightGBM</a:t>
            </a:r>
            <a:r>
              <a:rPr lang="zh-CN" altLang="en-US" dirty="0"/>
              <a:t>模型预测</a:t>
            </a:r>
            <a:r>
              <a:rPr lang="en-US" altLang="zh-CN" dirty="0"/>
              <a:t>10</a:t>
            </a:r>
            <a:r>
              <a:rPr lang="zh-CN" altLang="en-US" dirty="0"/>
              <a:t>口井是否溢流的效果如下：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MLP</a:t>
            </a:r>
            <a:r>
              <a:rPr lang="zh-CN" altLang="en-US" dirty="0"/>
              <a:t>深度学习模型</a:t>
            </a:r>
            <a:endParaRPr lang="en-US" altLang="zh-CN" dirty="0"/>
          </a:p>
          <a:p>
            <a:pPr algn="l"/>
            <a:r>
              <a:rPr lang="zh-CN" altLang="en-US" dirty="0"/>
              <a:t>使用</a:t>
            </a:r>
            <a:r>
              <a:rPr lang="en-US" altLang="zh-CN" dirty="0" err="1"/>
              <a:t>LightGBM</a:t>
            </a:r>
            <a:r>
              <a:rPr lang="zh-CN" altLang="en-US" dirty="0"/>
              <a:t>模型预测</a:t>
            </a:r>
            <a:r>
              <a:rPr lang="en-US" altLang="zh-CN" dirty="0"/>
              <a:t>10</a:t>
            </a:r>
            <a:r>
              <a:rPr lang="zh-CN" altLang="en-US" dirty="0"/>
              <a:t>口井是否溢流的效果如下：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30EA79-79F8-8D62-0801-7F05DCCD6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3" y="2864634"/>
            <a:ext cx="8632801" cy="4379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C9CF54-3C40-8B96-813E-C18EBADF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4" y="1528761"/>
            <a:ext cx="8495257" cy="4309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D65638-EFEF-2808-85D6-CC3FC8F43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43" y="4250313"/>
            <a:ext cx="8632801" cy="4379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30594C-9F1C-3E50-2BD1-6FB774F5FA79}"/>
              </a:ext>
            </a:extLst>
          </p:cNvPr>
          <p:cNvSpPr txBox="1"/>
          <p:nvPr/>
        </p:nvSpPr>
        <p:spPr>
          <a:xfrm>
            <a:off x="397289" y="4898287"/>
            <a:ext cx="9156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总结：目前我们一直使用的模型是</a:t>
            </a:r>
            <a:r>
              <a:rPr lang="en-US" altLang="zh-CN" dirty="0" err="1">
                <a:solidFill>
                  <a:srgbClr val="FF0000"/>
                </a:solidFill>
              </a:rPr>
              <a:t>LightGBM</a:t>
            </a:r>
            <a:r>
              <a:rPr lang="zh-CN" altLang="en-US" dirty="0">
                <a:solidFill>
                  <a:srgbClr val="FF0000"/>
                </a:solidFill>
              </a:rPr>
              <a:t>模型，</a:t>
            </a:r>
            <a:r>
              <a:rPr lang="en-US" altLang="zh-CN" dirty="0" err="1">
                <a:solidFill>
                  <a:srgbClr val="FF0000"/>
                </a:solidFill>
              </a:rPr>
              <a:t>XGBoost</a:t>
            </a:r>
            <a:r>
              <a:rPr lang="zh-CN" altLang="en-US" dirty="0">
                <a:solidFill>
                  <a:srgbClr val="FF0000"/>
                </a:solidFill>
              </a:rPr>
              <a:t>模型和</a:t>
            </a:r>
            <a:r>
              <a:rPr lang="en-US" altLang="zh-CN" dirty="0">
                <a:solidFill>
                  <a:srgbClr val="FF0000"/>
                </a:solidFill>
              </a:rPr>
              <a:t>MLP</a:t>
            </a:r>
            <a:r>
              <a:rPr lang="zh-CN" altLang="en-US" dirty="0">
                <a:solidFill>
                  <a:srgbClr val="FF0000"/>
                </a:solidFill>
              </a:rPr>
              <a:t>模型是近期加入的模型。</a:t>
            </a:r>
            <a:r>
              <a:rPr lang="en-US" altLang="zh-CN" dirty="0" err="1">
                <a:solidFill>
                  <a:srgbClr val="FF0000"/>
                </a:solidFill>
              </a:rPr>
              <a:t>LightGBM</a:t>
            </a:r>
            <a:r>
              <a:rPr lang="zh-CN" altLang="en-US" dirty="0">
                <a:solidFill>
                  <a:srgbClr val="FF0000"/>
                </a:solidFill>
              </a:rPr>
              <a:t>模型做是否溢流、压井液密度和泵冲数等预测有好有坏。影响结果好坏的重要因素是数据的数据与质量、还有模型参数的选择。之后会加入更多的模型来对比实验效果，并且尝试更多的模型参数来得预测效果更加准确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646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149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</cp:revision>
  <dcterms:created xsi:type="dcterms:W3CDTF">2023-12-08T12:41:18Z</dcterms:created>
  <dcterms:modified xsi:type="dcterms:W3CDTF">2023-12-09T10:56:38Z</dcterms:modified>
</cp:coreProperties>
</file>