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391" r:id="rId3"/>
    <p:sldId id="393" r:id="rId4"/>
    <p:sldId id="394" r:id="rId5"/>
    <p:sldId id="448" r:id="rId6"/>
    <p:sldId id="452" r:id="rId7"/>
    <p:sldId id="442" r:id="rId8"/>
    <p:sldId id="450" r:id="rId9"/>
    <p:sldId id="445" r:id="rId10"/>
    <p:sldId id="451" r:id="rId11"/>
    <p:sldId id="446" r:id="rId12"/>
    <p:sldId id="443" r:id="rId13"/>
    <p:sldId id="447" r:id="rId14"/>
    <p:sldId id="420" r:id="rId15"/>
    <p:sldId id="407" r:id="rId16"/>
    <p:sldId id="39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084"/>
    <a:srgbClr val="1F5ADF"/>
    <a:srgbClr val="8CAACB"/>
    <a:srgbClr val="83A3C7"/>
    <a:srgbClr val="E1CC95"/>
    <a:srgbClr val="EFD463"/>
    <a:srgbClr val="8299BC"/>
    <a:srgbClr val="D76743"/>
    <a:srgbClr val="EAE168"/>
    <a:srgbClr val="DCD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7" autoAdjust="0"/>
    <p:restoredTop sz="89692" autoAdjust="0"/>
  </p:normalViewPr>
  <p:slideViewPr>
    <p:cSldViewPr snapToGrid="0">
      <p:cViewPr varScale="1">
        <p:scale>
          <a:sx n="144" d="100"/>
          <a:sy n="144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1777075" y="666226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2666" y="1518283"/>
            <a:ext cx="78995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智能井控项目汇报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8276" y="4858420"/>
            <a:ext cx="25362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xxx</a:t>
            </a:r>
            <a:endParaRPr kumimoji="1"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4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88968" y="1895440"/>
            <a:ext cx="3424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TWO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现存问题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数据质量差距大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E7547F-8A5C-FDC3-AF47-2C4A6190EA3D}"/>
              </a:ext>
            </a:extLst>
          </p:cNvPr>
          <p:cNvSpPr/>
          <p:nvPr/>
        </p:nvSpPr>
        <p:spPr>
          <a:xfrm>
            <a:off x="676372" y="1517028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8DE32-E2BD-6878-FA6A-8E2E1C19D0B8}"/>
              </a:ext>
            </a:extLst>
          </p:cNvPr>
          <p:cNvSpPr txBox="1"/>
          <p:nvPr/>
        </p:nvSpPr>
        <p:spPr>
          <a:xfrm>
            <a:off x="1228628" y="1723762"/>
            <a:ext cx="9400717" cy="1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在同一个区块中，每口井的数据质量差异明显。比如在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号区块中，每一口井单独进行实验。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号井的预测效果最差，压井液的预测值为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1.22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，而真实值为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2.2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。也就是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号井的数据质量相对其他井来说较差。需要对数据进行检查，分析数据的差异性是什么原因导致的。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8064ED-A972-0AE3-61E9-2792724B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91" y="3701725"/>
            <a:ext cx="6904762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008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2" grpId="0" animBg="1"/>
      <p:bldP spid="3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数据量少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E7547F-8A5C-FDC3-AF47-2C4A6190EA3D}"/>
              </a:ext>
            </a:extLst>
          </p:cNvPr>
          <p:cNvSpPr/>
          <p:nvPr/>
        </p:nvSpPr>
        <p:spPr>
          <a:xfrm>
            <a:off x="676372" y="1517028"/>
            <a:ext cx="10287000" cy="163924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8DE32-E2BD-6878-FA6A-8E2E1C19D0B8}"/>
              </a:ext>
            </a:extLst>
          </p:cNvPr>
          <p:cNvSpPr txBox="1"/>
          <p:nvPr/>
        </p:nvSpPr>
        <p:spPr>
          <a:xfrm>
            <a:off x="1356807" y="1722031"/>
            <a:ext cx="8069188" cy="4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B0D3C4-9730-D400-D7EC-D71E0FDC8E13}"/>
              </a:ext>
            </a:extLst>
          </p:cNvPr>
          <p:cNvSpPr txBox="1"/>
          <p:nvPr/>
        </p:nvSpPr>
        <p:spPr>
          <a:xfrm>
            <a:off x="1356806" y="1722031"/>
            <a:ext cx="9191923" cy="11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在目前所有数据的区块中，大于等于三口井的区块只有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四个区块，一半多的井都不属于这四个区块。并且有很多区块中只有一口井。目前需要尽快添加更多的井的数据，数据是进行实验的基础。</a:t>
            </a:r>
          </a:p>
        </p:txBody>
      </p:sp>
    </p:spTree>
    <p:extLst>
      <p:ext uri="{BB962C8B-B14F-4D97-AF65-F5344CB8AC3E}">
        <p14:creationId xmlns:p14="http://schemas.microsoft.com/office/powerpoint/2010/main" val="214325170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2" grpId="0" animBg="1"/>
      <p:bldP spid="3" grpId="0" bldLvl="0"/>
      <p:bldP spid="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5769" y="1938982"/>
            <a:ext cx="3805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THREE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未来工作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8122" y="2452903"/>
            <a:ext cx="2778793" cy="3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针对目前的数据，完成漏矢量的预测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4960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漏矢量预测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61563" y="2452903"/>
            <a:ext cx="2778793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在扩充数据量以及提高数据质量之后，完成预测最优压井方法的任务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4724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压井方法优选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35005" y="2452903"/>
            <a:ext cx="2778793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完成之前的工作后，即可根据模型预测的各项数据，完成压井方案的指定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11843" y="1864793"/>
            <a:ext cx="2825116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压井方案制定</a:t>
            </a:r>
          </a:p>
        </p:txBody>
      </p:sp>
      <p:sp>
        <p:nvSpPr>
          <p:cNvPr id="19" name="圆: 空心 18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5" grpId="0" bldLvl="0"/>
      <p:bldP spid="6" grpId="0" bldLvl="0"/>
      <p:bldP spid="7" grpId="0" bldLvl="0"/>
      <p:bldP spid="8" grpId="0" bldLvl="0"/>
      <p:bldP spid="11" grpId="0" bldLvl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0297" y="1992147"/>
            <a:ext cx="485560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谢谢欣赏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09666" y="3472438"/>
            <a:ext cx="238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>
            <a:off x="11235516" y="-538717"/>
            <a:ext cx="1614055" cy="1614055"/>
          </a:xfrm>
          <a:prstGeom prst="donut">
            <a:avLst>
              <a:gd name="adj" fmla="val 22042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79883" y="5851843"/>
            <a:ext cx="5662660" cy="161405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028" y="815680"/>
            <a:ext cx="3255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/content 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348028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26046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271145" y="2729552"/>
            <a:ext cx="2091208" cy="2088108"/>
          </a:xfrm>
          <a:prstGeom prst="roundRect">
            <a:avLst>
              <a:gd name="adj" fmla="val 13399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85788" y="293169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6124" y="3821120"/>
            <a:ext cx="170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阶段成果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151346" y="365991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51730" y="293169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12066" y="3821120"/>
            <a:ext cx="1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现存问题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17288" y="365991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33782" y="2922559"/>
            <a:ext cx="99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70267" y="3821120"/>
            <a:ext cx="16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未来工作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899340" y="3650778"/>
            <a:ext cx="464388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14" grpId="0"/>
      <p:bldP spid="28" grpId="0"/>
      <p:bldP spid="29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726449" y="2918002"/>
            <a:ext cx="7404725" cy="6822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88968" y="1895440"/>
            <a:ext cx="3424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ONE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2664" y="2802745"/>
            <a:ext cx="467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阶段成果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14" name="椭圆 13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圆: 空心 19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4843463" y="540067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是否溢流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4918" y="974691"/>
            <a:ext cx="3612874" cy="5260457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8721" y="1186754"/>
            <a:ext cx="3097279" cy="33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首先预测是否发生溢流。通过对每一个区块中每一口井进行单独预测，左图显示出每一口井的具体情况。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E92044-76F9-6DEE-CD6D-45B34CE0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59" y="903666"/>
            <a:ext cx="37719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119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3793" y="22872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是否溢流柱状图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8721" y="1186755"/>
            <a:ext cx="3023975" cy="374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首先预测是否发生溢流。通过对每一个区块中每一口井进行单独预测，直观的显示出没一口井的具体情况。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DDC4E-2AAD-F0C7-CE73-4DC9CC44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93" y="3766930"/>
            <a:ext cx="4179543" cy="2505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A13384-CC14-63F2-A6B7-13311928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3" y="1108177"/>
            <a:ext cx="3648336" cy="2190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9B6D50-E27C-1A8A-8B27-035073B1C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8" y="1108177"/>
            <a:ext cx="4034396" cy="24291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471FB1-A518-7052-722A-BAFA99C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05350"/>
            <a:ext cx="4105574" cy="24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43621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940605" y="2167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预测压井液密度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9835" y="3529344"/>
            <a:ext cx="2923309" cy="235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09D0ACE-E76F-9463-EF94-BE5580AC2675}"/>
              </a:ext>
            </a:extLst>
          </p:cNvPr>
          <p:cNvSpPr/>
          <p:nvPr/>
        </p:nvSpPr>
        <p:spPr>
          <a:xfrm>
            <a:off x="7803012" y="975042"/>
            <a:ext cx="3436487" cy="4705068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9DEB548-F640-5E63-164F-9113BBEA4CF8}"/>
              </a:ext>
            </a:extLst>
          </p:cNvPr>
          <p:cNvSpPr txBox="1"/>
          <p:nvPr/>
        </p:nvSpPr>
        <p:spPr>
          <a:xfrm>
            <a:off x="8236226" y="1479769"/>
            <a:ext cx="2490095" cy="26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针对压井液的密度预测，依次使用每一个区块的每一口井进行测试。在左图中第一行，使用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号区块的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号井进行预测，真实密度平均值与预测密度的平均值相差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0.96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50898-4BC8-72EC-379C-C26F855B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0" y="1338973"/>
            <a:ext cx="6721864" cy="41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8511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 bldLvl="0"/>
      <p:bldP spid="191" grpId="0" animBg="1"/>
      <p:bldP spid="19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42001" y="20136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压井液密度柱状图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9835" y="3529344"/>
            <a:ext cx="2923309" cy="235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976249-F266-CE70-3EDE-859DDF69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1" y="1147552"/>
            <a:ext cx="3802886" cy="22833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10AA9B-D633-E4DB-865C-B8B6E4FD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52" y="1021426"/>
            <a:ext cx="4282031" cy="25298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3F3C79-1A7C-A969-B236-06032DCBD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02" y="3792309"/>
            <a:ext cx="4445616" cy="26767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4093FA-BB23-67BB-3F71-E6F4316B4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94" y="3894586"/>
            <a:ext cx="4368170" cy="26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34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602451" y="2167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预测入口排量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09D0ACE-E76F-9463-EF94-BE5580AC2675}"/>
              </a:ext>
            </a:extLst>
          </p:cNvPr>
          <p:cNvSpPr/>
          <p:nvPr/>
        </p:nvSpPr>
        <p:spPr>
          <a:xfrm>
            <a:off x="7936791" y="1103078"/>
            <a:ext cx="2553536" cy="5535287"/>
          </a:xfrm>
          <a:prstGeom prst="rect">
            <a:avLst/>
          </a:prstGeom>
          <a:solidFill>
            <a:srgbClr val="8CAA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9DEB548-F640-5E63-164F-9113BBEA4CF8}"/>
              </a:ext>
            </a:extLst>
          </p:cNvPr>
          <p:cNvSpPr txBox="1"/>
          <p:nvPr/>
        </p:nvSpPr>
        <p:spPr>
          <a:xfrm>
            <a:off x="8360191" y="1397414"/>
            <a:ext cx="2003010" cy="41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针对压井液的密度预测，依次使用每一个区块的每一口井进行测试。在左图中第一行，使用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号区块的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号井进行入口排量预测，真实入口排量平均值与预测入口排量平均值相差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0.1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  <a:p>
            <a:pPr lvl="0" defTabSz="1217930">
              <a:lnSpc>
                <a:spcPct val="150000"/>
              </a:lnSpc>
              <a:defRPr/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803C0-AB23-9029-F2B7-313F94A6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27" y="1337573"/>
            <a:ext cx="6352677" cy="45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7772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191" grpId="0" animBg="1"/>
      <p:bldP spid="19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676372" y="2167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入口排量柱状图</a:t>
            </a:r>
          </a:p>
        </p:txBody>
      </p:sp>
      <p:sp>
        <p:nvSpPr>
          <p:cNvPr id="10" name="圆: 空心 9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66" y="4661840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143" y="5549556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1500" spc="22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endParaRPr sz="11500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60374" y="4096877"/>
            <a:ext cx="2620862" cy="26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针对现有的数据，对他们进行分析，并在此基础上进行实验。目前主要针对区块中井的数量大于等于三的区块进行实验，满足条件的区块有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区块。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9DEB548-F640-5E63-164F-9113BBEA4CF8}"/>
              </a:ext>
            </a:extLst>
          </p:cNvPr>
          <p:cNvSpPr txBox="1"/>
          <p:nvPr/>
        </p:nvSpPr>
        <p:spPr>
          <a:xfrm>
            <a:off x="8360191" y="1397414"/>
            <a:ext cx="2003010" cy="44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针对入口排量的预测，我们使用大多数井进行训练，余下的少数井进行预测。在上图中的第一行数据中，我们通过学习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三口井的数据，预测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号井的入口排量的平均值为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8.42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，而实际的平均值为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9.75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DC32E0-54A7-1F4C-130A-B09D45E8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29" y="843778"/>
            <a:ext cx="4523809" cy="27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DBF556-68D5-33FF-F684-0494ED62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3" y="3830752"/>
            <a:ext cx="4440495" cy="26382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B99195-4167-10DD-7DD3-DF386095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29" y="3830752"/>
            <a:ext cx="4523809" cy="27047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FE3675-6879-C428-65A0-314E41470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3" y="1011446"/>
            <a:ext cx="4249837" cy="25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599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 bldLvl="0"/>
      <p:bldP spid="192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f0a03df-c211-4831-9afa-90a2b142e3c0"/>
  <p:tag name="COMMONDATA" val="eyJoZGlkIjoiMWJkM2Y3YWIwN2JjM2M0M2ZiMDkyNzUyZDA5OWQ3MTMifQ=="/>
</p:tagLst>
</file>

<file path=ppt/theme/theme1.xml><?xml version="1.0" encoding="utf-8"?>
<a:theme xmlns:a="http://schemas.openxmlformats.org/drawingml/2006/main" name="PPT汇 ：www.ppthui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w4o2rhf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739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印品黑体</vt:lpstr>
      <vt:lpstr>Arial</vt:lpstr>
      <vt:lpstr>Calibri</vt:lpstr>
      <vt:lpstr>PPT汇 ：www.ppthui.com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</dc:title>
  <dc:creator>第一PPT</dc:creator>
  <cp:keywords>www.1ppt.com</cp:keywords>
  <dc:description>www.1ppt.com</dc:description>
  <cp:lastModifiedBy>admin</cp:lastModifiedBy>
  <cp:revision>419</cp:revision>
  <dcterms:created xsi:type="dcterms:W3CDTF">2019-07-04T08:14:00Z</dcterms:created>
  <dcterms:modified xsi:type="dcterms:W3CDTF">2023-11-11T09:11:01Z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C1F696E5A45D428295452F97ACF516B3</vt:lpwstr>
  </property>
  <property fmtid="{D5CDD505-2E9C-101B-9397-08002B2CF9AE}" pid="3" name="KSOProductBuildVer">
    <vt:lpwstr>2052-11.1.0.12763</vt:lpwstr>
  </property>
</Properties>
</file>