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391" r:id="rId3"/>
    <p:sldId id="393" r:id="rId4"/>
    <p:sldId id="394" r:id="rId5"/>
    <p:sldId id="399" r:id="rId6"/>
    <p:sldId id="442" r:id="rId7"/>
    <p:sldId id="445" r:id="rId8"/>
    <p:sldId id="446" r:id="rId9"/>
    <p:sldId id="443" r:id="rId10"/>
    <p:sldId id="447" r:id="rId11"/>
    <p:sldId id="420" r:id="rId12"/>
    <p:sldId id="407" r:id="rId13"/>
    <p:sldId id="392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084"/>
    <a:srgbClr val="1F5ADF"/>
    <a:srgbClr val="8CAACB"/>
    <a:srgbClr val="83A3C7"/>
    <a:srgbClr val="E1CC95"/>
    <a:srgbClr val="EFD463"/>
    <a:srgbClr val="8299BC"/>
    <a:srgbClr val="D76743"/>
    <a:srgbClr val="EAE168"/>
    <a:srgbClr val="DCD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7" autoAdjust="0"/>
    <p:restoredTop sz="89692" autoAdjust="0"/>
  </p:normalViewPr>
  <p:slideViewPr>
    <p:cSldViewPr snapToGrid="0">
      <p:cViewPr varScale="1">
        <p:scale>
          <a:sx n="142" d="100"/>
          <a:sy n="142" d="100"/>
        </p:scale>
        <p:origin x="51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4"/>
          <p:cNvSpPr txBox="1"/>
          <p:nvPr userDrawn="1"/>
        </p:nvSpPr>
        <p:spPr>
          <a:xfrm>
            <a:off x="1777075" y="666226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3" name="椭圆 2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圆: 空心 17"/>
          <p:cNvSpPr/>
          <p:nvPr/>
        </p:nvSpPr>
        <p:spPr>
          <a:xfrm rot="4945884"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solidFill>
            <a:srgbClr val="154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22666" y="1518283"/>
            <a:ext cx="78995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5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智能井控项目汇报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678276" y="4858420"/>
            <a:ext cx="25362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汇报人：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xxx</a:t>
            </a:r>
            <a:endParaRPr kumimoji="1"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4" grpId="0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85769" y="1938982"/>
            <a:ext cx="38053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THREE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2664" y="2802745"/>
            <a:ext cx="4677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未来工作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14" name="椭圆 13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圆: 空心 19"/>
          <p:cNvSpPr/>
          <p:nvPr/>
        </p:nvSpPr>
        <p:spPr>
          <a:xfrm rot="4945884"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solidFill>
            <a:srgbClr val="154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0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8122" y="2452903"/>
            <a:ext cx="2778793" cy="3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针对目前的数据，完成漏矢量的预测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4960" y="1864793"/>
            <a:ext cx="2825116" cy="5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漏矢量预测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61563" y="2452903"/>
            <a:ext cx="2778793" cy="6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在扩充数据量以及提高数据质量之后，完成预测最优压井方法的任务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4724" y="1864793"/>
            <a:ext cx="2825116" cy="5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压井方法优选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35005" y="2452903"/>
            <a:ext cx="2778793" cy="6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完成之前的工作后，即可根据模型预测的各项数据，完成压井方案的指定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11843" y="1864793"/>
            <a:ext cx="2825116" cy="5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压井方案制定</a:t>
            </a:r>
          </a:p>
        </p:txBody>
      </p:sp>
      <p:sp>
        <p:nvSpPr>
          <p:cNvPr id="19" name="圆: 空心 18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  <p:bldP spid="5" grpId="0" bldLvl="0"/>
      <p:bldP spid="6" grpId="0" bldLvl="0"/>
      <p:bldP spid="7" grpId="0" bldLvl="0"/>
      <p:bldP spid="8" grpId="0" bldLvl="0"/>
      <p:bldP spid="11" grpId="0" bldLvl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3" name="椭圆 2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圆: 空心 17"/>
          <p:cNvSpPr/>
          <p:nvPr/>
        </p:nvSpPr>
        <p:spPr>
          <a:xfrm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30297" y="1992147"/>
            <a:ext cx="485560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谢谢欣赏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109666" y="3472438"/>
            <a:ext cx="238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3" name="椭圆 2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圆: 空心 17"/>
          <p:cNvSpPr/>
          <p:nvPr/>
        </p:nvSpPr>
        <p:spPr>
          <a:xfrm>
            <a:off x="11235516" y="-538717"/>
            <a:ext cx="1614055" cy="1614055"/>
          </a:xfrm>
          <a:prstGeom prst="donut">
            <a:avLst>
              <a:gd name="adj" fmla="val 22042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79883" y="5851843"/>
            <a:ext cx="5662660" cy="161405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8028" y="815680"/>
            <a:ext cx="3255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/content 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348028" y="2729552"/>
            <a:ext cx="2091208" cy="2088108"/>
          </a:xfrm>
          <a:prstGeom prst="roundRect">
            <a:avLst>
              <a:gd name="adj" fmla="val 13399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726046" y="2729552"/>
            <a:ext cx="2091208" cy="2088108"/>
          </a:xfrm>
          <a:prstGeom prst="roundRect">
            <a:avLst>
              <a:gd name="adj" fmla="val 13399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271145" y="2729552"/>
            <a:ext cx="2091208" cy="2088108"/>
          </a:xfrm>
          <a:prstGeom prst="roundRect">
            <a:avLst>
              <a:gd name="adj" fmla="val 13399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85788" y="2931699"/>
            <a:ext cx="99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46124" y="3821120"/>
            <a:ext cx="170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阶段成果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151346" y="3659918"/>
            <a:ext cx="464388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251730" y="2931699"/>
            <a:ext cx="99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12066" y="3821120"/>
            <a:ext cx="169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现存问题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517288" y="3659918"/>
            <a:ext cx="464388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33782" y="2922559"/>
            <a:ext cx="99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470267" y="3821120"/>
            <a:ext cx="169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未来工作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899340" y="3650778"/>
            <a:ext cx="464388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14" grpId="0"/>
      <p:bldP spid="28" grpId="0"/>
      <p:bldP spid="29" grpId="0"/>
      <p:bldP spid="31" grpId="0"/>
      <p:bldP spid="32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88968" y="1895440"/>
            <a:ext cx="3424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ONE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2664" y="2802745"/>
            <a:ext cx="4677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阶段成果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14" name="椭圆 13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圆: 空心 19"/>
          <p:cNvSpPr/>
          <p:nvPr/>
        </p:nvSpPr>
        <p:spPr>
          <a:xfrm rot="4945884"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solidFill>
            <a:srgbClr val="154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阶段成果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2500" y="1027346"/>
            <a:ext cx="10287000" cy="1639248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372" y="790214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16335" y="1704594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3348" y="1313307"/>
            <a:ext cx="8069188" cy="1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针对现有的数据，对他们进行分析，并在此基础上进行实验。目前主要针对区块中井的数量大于等于三的区块进行实验，满足条件的区块有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区块。首先预测是否发生溢流。每一个区块单独进行实验，模型的预测效果如下：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77EC4D-10B7-1657-6D1C-58A05480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59" y="3543559"/>
            <a:ext cx="6865383" cy="1426001"/>
          </a:xfrm>
          <a:prstGeom prst="rect">
            <a:avLst/>
          </a:prstGeom>
        </p:spPr>
      </p:pic>
      <p:sp>
        <p:nvSpPr>
          <p:cNvPr id="191" name="矩形 190">
            <a:extLst>
              <a:ext uri="{FF2B5EF4-FFF2-40B4-BE49-F238E27FC236}">
                <a16:creationId xmlns:a16="http://schemas.microsoft.com/office/drawing/2014/main" id="{060B1972-32E7-0E2B-99A9-5A10119EF5C4}"/>
              </a:ext>
            </a:extLst>
          </p:cNvPr>
          <p:cNvSpPr/>
          <p:nvPr/>
        </p:nvSpPr>
        <p:spPr>
          <a:xfrm>
            <a:off x="3694150" y="2952555"/>
            <a:ext cx="3805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预测是否溢流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/>
      <p:bldP spid="6" grpId="0"/>
      <p:bldP spid="7" grpId="0" bldLvl="0"/>
      <p:bldP spid="1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阶段成果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3957" y="5090176"/>
            <a:ext cx="8069188" cy="79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针对现有的数据，对他们进行分析，并在此基础上进行实验。目前主要针对区块中井的数量大于等于三的区块进行实验，满足条件的区块有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区块。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A24EEA-A2D5-4D53-C281-73BD278BEE84}"/>
              </a:ext>
            </a:extLst>
          </p:cNvPr>
          <p:cNvSpPr/>
          <p:nvPr/>
        </p:nvSpPr>
        <p:spPr>
          <a:xfrm>
            <a:off x="3707403" y="1079659"/>
            <a:ext cx="3805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预测压井液密度</a:t>
            </a:r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25EC7C4A-56FE-6CAA-8610-D963166B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8" y="1835204"/>
            <a:ext cx="11208251" cy="1321072"/>
          </a:xfrm>
          <a:prstGeom prst="rect">
            <a:avLst/>
          </a:prstGeom>
        </p:spPr>
      </p:pic>
      <p:sp>
        <p:nvSpPr>
          <p:cNvPr id="191" name="矩形 190">
            <a:extLst>
              <a:ext uri="{FF2B5EF4-FFF2-40B4-BE49-F238E27FC236}">
                <a16:creationId xmlns:a16="http://schemas.microsoft.com/office/drawing/2014/main" id="{709D0ACE-E76F-9463-EF94-BE5580AC2675}"/>
              </a:ext>
            </a:extLst>
          </p:cNvPr>
          <p:cNvSpPr/>
          <p:nvPr/>
        </p:nvSpPr>
        <p:spPr>
          <a:xfrm>
            <a:off x="952500" y="4040862"/>
            <a:ext cx="10287000" cy="1639248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9DEB548-F640-5E63-164F-9113BBEA4CF8}"/>
              </a:ext>
            </a:extLst>
          </p:cNvPr>
          <p:cNvSpPr txBox="1"/>
          <p:nvPr/>
        </p:nvSpPr>
        <p:spPr>
          <a:xfrm>
            <a:off x="1648355" y="4205590"/>
            <a:ext cx="8069188" cy="1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针对压井液的密度预测，我们使用大多数井进行训练，余下的少数井进行预测。在上图中的第一行数据中，我们通过学习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三口井的数据，预测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号井的压井液密度的平均值为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2.25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，而实际的平均值为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1.42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1348511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7" grpId="0" bldLvl="0"/>
      <p:bldP spid="2" grpId="0"/>
      <p:bldP spid="191" grpId="0" animBg="1"/>
      <p:bldP spid="19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阶段成果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3957" y="5090176"/>
            <a:ext cx="8069188" cy="79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针对现有的数据，对他们进行分析，并在此基础上进行实验。目前主要针对区块中井的数量大于等于三的区块进行实验，满足条件的区块有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区块。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A24EEA-A2D5-4D53-C281-73BD278BEE84}"/>
              </a:ext>
            </a:extLst>
          </p:cNvPr>
          <p:cNvSpPr/>
          <p:nvPr/>
        </p:nvSpPr>
        <p:spPr>
          <a:xfrm>
            <a:off x="3714029" y="1311274"/>
            <a:ext cx="3805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预测入口排量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09D0ACE-E76F-9463-EF94-BE5580AC2675}"/>
              </a:ext>
            </a:extLst>
          </p:cNvPr>
          <p:cNvSpPr/>
          <p:nvPr/>
        </p:nvSpPr>
        <p:spPr>
          <a:xfrm>
            <a:off x="952500" y="4040862"/>
            <a:ext cx="10287000" cy="1639248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9DEB548-F640-5E63-164F-9113BBEA4CF8}"/>
              </a:ext>
            </a:extLst>
          </p:cNvPr>
          <p:cNvSpPr txBox="1"/>
          <p:nvPr/>
        </p:nvSpPr>
        <p:spPr>
          <a:xfrm>
            <a:off x="1648355" y="4205590"/>
            <a:ext cx="8069188" cy="1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针对入口排量的预测，我们使用大多数井进行训练，余下的少数井进行预测。在上图中的第一行数据中，我们通过学习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三口井的数据，预测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号井的入口排量的平均值为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8.42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，而实际的平均值为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9.75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A70D09-46FE-4F0B-3AFF-FA660835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37" y="2322193"/>
            <a:ext cx="8720808" cy="114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7772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7" grpId="0" bldLvl="0"/>
      <p:bldP spid="2" grpId="0"/>
      <p:bldP spid="191" grpId="0" animBg="1"/>
      <p:bldP spid="19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88968" y="1895440"/>
            <a:ext cx="3424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TWO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2664" y="2802745"/>
            <a:ext cx="4677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现存问题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14" name="椭圆 13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圆: 空心 19"/>
          <p:cNvSpPr/>
          <p:nvPr/>
        </p:nvSpPr>
        <p:spPr>
          <a:xfrm rot="4945884"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solidFill>
            <a:srgbClr val="154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8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数据质量差距大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E7547F-8A5C-FDC3-AF47-2C4A6190EA3D}"/>
              </a:ext>
            </a:extLst>
          </p:cNvPr>
          <p:cNvSpPr/>
          <p:nvPr/>
        </p:nvSpPr>
        <p:spPr>
          <a:xfrm>
            <a:off x="676372" y="1517028"/>
            <a:ext cx="10287000" cy="1639248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8DE32-E2BD-6878-FA6A-8E2E1C19D0B8}"/>
              </a:ext>
            </a:extLst>
          </p:cNvPr>
          <p:cNvSpPr txBox="1"/>
          <p:nvPr/>
        </p:nvSpPr>
        <p:spPr>
          <a:xfrm>
            <a:off x="1228628" y="1723762"/>
            <a:ext cx="9400717" cy="1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在同一个区块中，每口井的数据质量差异明显。比如在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号区块中，每一口井单独进行实验。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号井的预测效果最差，压井液的预测值为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1.22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，而真实值为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2.2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。也就是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号井的数据质量相对其他井来说较差。需要对数据进行检查，分析数据的差异性是什么原因导致的。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8064ED-A972-0AE3-61E9-2792724B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91" y="3701725"/>
            <a:ext cx="6904762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8008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2" grpId="0" animBg="1"/>
      <p:bldP spid="3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数据量少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E7547F-8A5C-FDC3-AF47-2C4A6190EA3D}"/>
              </a:ext>
            </a:extLst>
          </p:cNvPr>
          <p:cNvSpPr/>
          <p:nvPr/>
        </p:nvSpPr>
        <p:spPr>
          <a:xfrm>
            <a:off x="676372" y="1517028"/>
            <a:ext cx="10287000" cy="1639248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8DE32-E2BD-6878-FA6A-8E2E1C19D0B8}"/>
              </a:ext>
            </a:extLst>
          </p:cNvPr>
          <p:cNvSpPr txBox="1"/>
          <p:nvPr/>
        </p:nvSpPr>
        <p:spPr>
          <a:xfrm>
            <a:off x="1356807" y="1722031"/>
            <a:ext cx="8069188" cy="4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B0D3C4-9730-D400-D7EC-D71E0FDC8E13}"/>
              </a:ext>
            </a:extLst>
          </p:cNvPr>
          <p:cNvSpPr txBox="1"/>
          <p:nvPr/>
        </p:nvSpPr>
        <p:spPr>
          <a:xfrm>
            <a:off x="1356806" y="1722031"/>
            <a:ext cx="9191923" cy="1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在目前所有数据的区块中，大于等于三口井的区块只有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四个区块，一半多的井都不属于这四个区块。并且有很多区块中只有一口井。目前需要尽快添加更多的井的数据，数据是进行实验的基础。</a:t>
            </a:r>
          </a:p>
        </p:txBody>
      </p:sp>
    </p:spTree>
    <p:extLst>
      <p:ext uri="{BB962C8B-B14F-4D97-AF65-F5344CB8AC3E}">
        <p14:creationId xmlns:p14="http://schemas.microsoft.com/office/powerpoint/2010/main" val="214325170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2" grpId="0" animBg="1"/>
      <p:bldP spid="3" grpId="0" bldLvl="0"/>
      <p:bldP spid="4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f0a03df-c211-4831-9afa-90a2b142e3c0"/>
  <p:tag name="COMMONDATA" val="eyJoZGlkIjoiMWJkM2Y3YWIwN2JjM2M0M2ZiMDkyNzUyZDA5OWQ3MTMifQ=="/>
</p:tagLst>
</file>

<file path=ppt/theme/theme1.xml><?xml version="1.0" encoding="utf-8"?>
<a:theme xmlns:a="http://schemas.openxmlformats.org/drawingml/2006/main" name="PPT汇 ：www.ppthui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w4o2rhf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559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印品黑体</vt:lpstr>
      <vt:lpstr>Arial</vt:lpstr>
      <vt:lpstr>Calibri</vt:lpstr>
      <vt:lpstr>PPT汇 ：www.ppthui.com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</dc:title>
  <dc:creator>第一PPT</dc:creator>
  <cp:keywords>www.1ppt.com</cp:keywords>
  <dc:description>www.1ppt.com</dc:description>
  <cp:lastModifiedBy>admin</cp:lastModifiedBy>
  <cp:revision>418</cp:revision>
  <dcterms:created xsi:type="dcterms:W3CDTF">2019-07-04T08:14:00Z</dcterms:created>
  <dcterms:modified xsi:type="dcterms:W3CDTF">2023-11-11T05:44:39Z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C1F696E5A45D428295452F97ACF516B3</vt:lpwstr>
  </property>
  <property fmtid="{D5CDD505-2E9C-101B-9397-08002B2CF9AE}" pid="3" name="KSOProductBuildVer">
    <vt:lpwstr>2052-11.1.0.12763</vt:lpwstr>
  </property>
</Properties>
</file>