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25" d="100"/>
          <a:sy n="125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0528D-4B80-435F-B80D-D4AE3A9267C6}"/>
              </a:ext>
            </a:extLst>
          </p:cNvPr>
          <p:cNvSpPr/>
          <p:nvPr/>
        </p:nvSpPr>
        <p:spPr>
          <a:xfrm>
            <a:off x="1681820" y="12918"/>
            <a:ext cx="340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Inheritance - Vehicles, Cars, Trucks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888DC-6E63-46E2-A918-5BA5794B1A5A}"/>
              </a:ext>
            </a:extLst>
          </p:cNvPr>
          <p:cNvSpPr txBox="1"/>
          <p:nvPr/>
        </p:nvSpPr>
        <p:spPr>
          <a:xfrm>
            <a:off x="1803432" y="542016"/>
            <a:ext cx="3164056" cy="192315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97" b="1" dirty="0"/>
              <a:t>Vehicle</a:t>
            </a:r>
            <a:endParaRPr lang="en-AU" sz="640" dirty="0"/>
          </a:p>
          <a:p>
            <a:r>
              <a:rPr lang="en-AU" sz="900" dirty="0"/>
              <a:t>-make: String</a:t>
            </a:r>
          </a:p>
          <a:p>
            <a:r>
              <a:rPr lang="en-AU" sz="900" dirty="0"/>
              <a:t>-</a:t>
            </a:r>
            <a:r>
              <a:rPr lang="en-AU" sz="900" dirty="0" err="1"/>
              <a:t>buildDate</a:t>
            </a:r>
            <a:r>
              <a:rPr lang="en-AU" sz="900" dirty="0"/>
              <a:t>: String</a:t>
            </a:r>
          </a:p>
          <a:p>
            <a:r>
              <a:rPr lang="en-AU" sz="900" dirty="0"/>
              <a:t>-</a:t>
            </a:r>
            <a:r>
              <a:rPr lang="en-AU" sz="900" dirty="0" err="1"/>
              <a:t>fuelEcon</a:t>
            </a:r>
            <a:r>
              <a:rPr lang="en-AU" sz="900" dirty="0"/>
              <a:t>: double</a:t>
            </a:r>
          </a:p>
          <a:p>
            <a:r>
              <a:rPr lang="en-AU" sz="900" dirty="0"/>
              <a:t>&lt;&lt;Vehicle ()&gt;&gt;</a:t>
            </a:r>
          </a:p>
          <a:p>
            <a:r>
              <a:rPr lang="en-AU" sz="900" dirty="0"/>
              <a:t>&lt;&lt;Vehicle (make: String, </a:t>
            </a:r>
            <a:r>
              <a:rPr lang="en-AU" sz="900" dirty="0" err="1"/>
              <a:t>buildDate</a:t>
            </a:r>
            <a:r>
              <a:rPr lang="en-AU" sz="900" dirty="0"/>
              <a:t>: String, </a:t>
            </a:r>
            <a:r>
              <a:rPr lang="en-AU" sz="900" dirty="0" err="1"/>
              <a:t>fuelEcon</a:t>
            </a:r>
            <a:r>
              <a:rPr lang="en-AU" sz="900" dirty="0"/>
              <a:t>: double)&gt;&gt;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getModel</a:t>
            </a:r>
            <a:r>
              <a:rPr lang="en-AU" sz="900" dirty="0"/>
              <a:t> (): String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getBuildDate</a:t>
            </a:r>
            <a:r>
              <a:rPr lang="en-AU" sz="900" dirty="0"/>
              <a:t> (): String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getFuelEcon</a:t>
            </a:r>
            <a:r>
              <a:rPr lang="en-AU" sz="900" dirty="0"/>
              <a:t> (): double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setModel</a:t>
            </a:r>
            <a:r>
              <a:rPr lang="en-AU" sz="900" dirty="0"/>
              <a:t> (String model):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setBuildDate</a:t>
            </a:r>
            <a:r>
              <a:rPr lang="en-AU" sz="900" dirty="0"/>
              <a:t> (String </a:t>
            </a:r>
            <a:r>
              <a:rPr lang="en-AU" sz="900" dirty="0" err="1"/>
              <a:t>buildDate</a:t>
            </a:r>
            <a:r>
              <a:rPr lang="en-AU" sz="900" dirty="0"/>
              <a:t>) 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setFuelEcon</a:t>
            </a:r>
            <a:r>
              <a:rPr lang="en-AU" sz="900" dirty="0"/>
              <a:t> (double </a:t>
            </a:r>
            <a:r>
              <a:rPr lang="en-AU" sz="900" dirty="0" err="1"/>
              <a:t>fuelEcon</a:t>
            </a:r>
            <a:r>
              <a:rPr lang="en-AU" sz="900" dirty="0"/>
              <a:t>) 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toString</a:t>
            </a:r>
            <a:r>
              <a:rPr lang="en-AU" sz="900" dirty="0"/>
              <a:t>() : String</a:t>
            </a:r>
            <a:endParaRPr lang="en-AU" sz="9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1C849-D727-44D6-98E8-56F142158087}"/>
              </a:ext>
            </a:extLst>
          </p:cNvPr>
          <p:cNvCxnSpPr>
            <a:cxnSpLocks/>
          </p:cNvCxnSpPr>
          <p:nvPr/>
        </p:nvCxnSpPr>
        <p:spPr>
          <a:xfrm>
            <a:off x="1803432" y="751693"/>
            <a:ext cx="31640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9D6106-1390-4C44-B694-A54E27A0406B}"/>
              </a:ext>
            </a:extLst>
          </p:cNvPr>
          <p:cNvCxnSpPr>
            <a:cxnSpLocks/>
          </p:cNvCxnSpPr>
          <p:nvPr/>
        </p:nvCxnSpPr>
        <p:spPr>
          <a:xfrm>
            <a:off x="1806723" y="1159161"/>
            <a:ext cx="31607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FB3A0-CC02-4A8D-82F6-7069149F3073}"/>
              </a:ext>
            </a:extLst>
          </p:cNvPr>
          <p:cNvSpPr txBox="1"/>
          <p:nvPr/>
        </p:nvSpPr>
        <p:spPr>
          <a:xfrm>
            <a:off x="201953" y="3203681"/>
            <a:ext cx="2857634" cy="123065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97" b="1" dirty="0"/>
              <a:t>Car</a:t>
            </a:r>
            <a:endParaRPr lang="en-AU" sz="640" dirty="0"/>
          </a:p>
          <a:p>
            <a:r>
              <a:rPr lang="en-AU" sz="900" dirty="0"/>
              <a:t>-</a:t>
            </a:r>
            <a:r>
              <a:rPr lang="en-AU" sz="900" dirty="0" err="1"/>
              <a:t>numPass</a:t>
            </a:r>
            <a:r>
              <a:rPr lang="en-AU" sz="900" dirty="0"/>
              <a:t>: int</a:t>
            </a:r>
          </a:p>
          <a:p>
            <a:r>
              <a:rPr lang="en-AU" sz="900" dirty="0"/>
              <a:t>&lt;&lt;Car ()&gt;&gt;</a:t>
            </a:r>
          </a:p>
          <a:p>
            <a:r>
              <a:rPr lang="en-AU" sz="900" dirty="0"/>
              <a:t>&lt;&lt;Car (make: String, </a:t>
            </a:r>
            <a:r>
              <a:rPr lang="en-AU" sz="900" dirty="0" err="1"/>
              <a:t>buildDate</a:t>
            </a:r>
            <a:r>
              <a:rPr lang="en-AU" sz="900" dirty="0"/>
              <a:t>: String, </a:t>
            </a:r>
            <a:r>
              <a:rPr lang="en-AU" sz="900" dirty="0" err="1"/>
              <a:t>fuelEcon</a:t>
            </a:r>
            <a:r>
              <a:rPr lang="en-AU" sz="900" dirty="0"/>
              <a:t>: double, 	</a:t>
            </a:r>
            <a:r>
              <a:rPr lang="en-AU" sz="900" dirty="0" err="1"/>
              <a:t>numPass</a:t>
            </a:r>
            <a:r>
              <a:rPr lang="en-AU" sz="900" dirty="0"/>
              <a:t>: int)&gt;&gt;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getNumPass</a:t>
            </a:r>
            <a:r>
              <a:rPr lang="en-AU" sz="900" dirty="0"/>
              <a:t> (): int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setNumPass</a:t>
            </a:r>
            <a:r>
              <a:rPr lang="en-AU" sz="900" dirty="0"/>
              <a:t> (</a:t>
            </a:r>
            <a:r>
              <a:rPr lang="en-AU" sz="900" dirty="0" err="1"/>
              <a:t>numPass</a:t>
            </a:r>
            <a:r>
              <a:rPr lang="en-AU" sz="900" dirty="0"/>
              <a:t>: int):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toString</a:t>
            </a:r>
            <a:r>
              <a:rPr lang="en-AU" sz="900" dirty="0"/>
              <a:t>() : String</a:t>
            </a:r>
            <a:endParaRPr lang="en-AU" sz="9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8F252A-D035-42BA-8651-FADC4A48F1C5}"/>
              </a:ext>
            </a:extLst>
          </p:cNvPr>
          <p:cNvCxnSpPr>
            <a:cxnSpLocks/>
          </p:cNvCxnSpPr>
          <p:nvPr/>
        </p:nvCxnSpPr>
        <p:spPr>
          <a:xfrm>
            <a:off x="205244" y="3406494"/>
            <a:ext cx="285434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05488-736D-448B-8EF0-5A51E92CEB2D}"/>
              </a:ext>
            </a:extLst>
          </p:cNvPr>
          <p:cNvCxnSpPr>
            <a:cxnSpLocks/>
          </p:cNvCxnSpPr>
          <p:nvPr/>
        </p:nvCxnSpPr>
        <p:spPr>
          <a:xfrm>
            <a:off x="201953" y="3561746"/>
            <a:ext cx="2857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E6C3B7-F64B-4317-8F0D-121AE57D79C5}"/>
              </a:ext>
            </a:extLst>
          </p:cNvPr>
          <p:cNvSpPr txBox="1"/>
          <p:nvPr/>
        </p:nvSpPr>
        <p:spPr>
          <a:xfrm>
            <a:off x="3657729" y="3203681"/>
            <a:ext cx="2619518" cy="123065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97" b="1" dirty="0"/>
              <a:t>Truck</a:t>
            </a:r>
            <a:endParaRPr lang="en-AU" sz="640" dirty="0"/>
          </a:p>
          <a:p>
            <a:r>
              <a:rPr lang="en-AU" sz="900" dirty="0"/>
              <a:t>-</a:t>
            </a:r>
            <a:r>
              <a:rPr lang="en-AU" sz="900" dirty="0" err="1"/>
              <a:t>loadingCapacity</a:t>
            </a:r>
            <a:r>
              <a:rPr lang="en-AU" sz="900" dirty="0"/>
              <a:t>: double</a:t>
            </a:r>
          </a:p>
          <a:p>
            <a:r>
              <a:rPr lang="en-AU" sz="900" dirty="0"/>
              <a:t>&lt;&lt;Truck ()&gt;&gt;</a:t>
            </a:r>
          </a:p>
          <a:p>
            <a:r>
              <a:rPr lang="en-AU" sz="900" dirty="0"/>
              <a:t>&lt;&lt;Truck (make: String, </a:t>
            </a:r>
            <a:r>
              <a:rPr lang="en-AU" sz="900" dirty="0" err="1"/>
              <a:t>buildDate</a:t>
            </a:r>
            <a:r>
              <a:rPr lang="en-AU" sz="900" dirty="0"/>
              <a:t>: String, </a:t>
            </a:r>
            <a:r>
              <a:rPr lang="en-AU" sz="900" dirty="0" err="1"/>
              <a:t>fuelEcon</a:t>
            </a:r>
            <a:r>
              <a:rPr lang="en-AU" sz="900" dirty="0"/>
              <a:t>: 	double, </a:t>
            </a:r>
            <a:r>
              <a:rPr lang="en-AU" sz="900" dirty="0" err="1"/>
              <a:t>loadingCapacity</a:t>
            </a:r>
            <a:r>
              <a:rPr lang="en-AU" sz="900" dirty="0"/>
              <a:t>: double)&gt;&gt;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getLoadingCapacity</a:t>
            </a:r>
            <a:r>
              <a:rPr lang="en-AU" sz="900" dirty="0"/>
              <a:t> (): double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setLoadingCapacity</a:t>
            </a:r>
            <a:r>
              <a:rPr lang="en-AU" sz="900" dirty="0"/>
              <a:t> (</a:t>
            </a:r>
            <a:r>
              <a:rPr lang="en-AU" sz="900" dirty="0" err="1"/>
              <a:t>loadingCapacity</a:t>
            </a:r>
            <a:r>
              <a:rPr lang="en-AU" sz="900" dirty="0"/>
              <a:t>: double):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toString</a:t>
            </a:r>
            <a:r>
              <a:rPr lang="en-AU" sz="900" dirty="0"/>
              <a:t>() : String</a:t>
            </a:r>
            <a:endParaRPr lang="en-AU" sz="9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E52A2-63C4-43DE-B4A9-23E169902F8D}"/>
              </a:ext>
            </a:extLst>
          </p:cNvPr>
          <p:cNvCxnSpPr>
            <a:cxnSpLocks/>
          </p:cNvCxnSpPr>
          <p:nvPr/>
        </p:nvCxnSpPr>
        <p:spPr>
          <a:xfrm flipV="1">
            <a:off x="3661020" y="3393900"/>
            <a:ext cx="2622323" cy="125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17BFA7-9267-4C06-A31D-04DBE58B42E0}"/>
              </a:ext>
            </a:extLst>
          </p:cNvPr>
          <p:cNvCxnSpPr>
            <a:cxnSpLocks/>
          </p:cNvCxnSpPr>
          <p:nvPr/>
        </p:nvCxnSpPr>
        <p:spPr>
          <a:xfrm>
            <a:off x="3651633" y="3561746"/>
            <a:ext cx="262561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ED8B82-5039-4469-9D7D-6FED50134698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3385460" y="2465171"/>
            <a:ext cx="1582028" cy="738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F98B2F-A2E2-417E-9B97-48B851C22CF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1630770" y="2465171"/>
            <a:ext cx="1754690" cy="738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D29964-15C7-462A-A3F8-831EFFECC98A}"/>
              </a:ext>
            </a:extLst>
          </p:cNvPr>
          <p:cNvSpPr/>
          <p:nvPr/>
        </p:nvSpPr>
        <p:spPr>
          <a:xfrm>
            <a:off x="1725360" y="4607738"/>
            <a:ext cx="2096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/>
              <a:t>Key:  - = private, + = public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131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Michael O'Malley</dc:creator>
  <cp:lastModifiedBy>Michael O'Malley</cp:lastModifiedBy>
  <cp:revision>6</cp:revision>
  <dcterms:created xsi:type="dcterms:W3CDTF">2019-08-10T04:54:48Z</dcterms:created>
  <dcterms:modified xsi:type="dcterms:W3CDTF">2019-08-10T05:43:09Z</dcterms:modified>
</cp:coreProperties>
</file>