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00" d="100"/>
          <a:sy n="100" d="100"/>
        </p:scale>
        <p:origin x="-653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0073D3-A614-4B6D-B3F1-2E04DC0901F7}"/>
              </a:ext>
            </a:extLst>
          </p:cNvPr>
          <p:cNvSpPr/>
          <p:nvPr/>
        </p:nvSpPr>
        <p:spPr>
          <a:xfrm>
            <a:off x="4317444" y="550801"/>
            <a:ext cx="402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Inheritance - Vehicles, Cars, Trucks – v1.0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6A08E-09E1-4716-9E88-7B450886F6C4}"/>
              </a:ext>
            </a:extLst>
          </p:cNvPr>
          <p:cNvSpPr txBox="1"/>
          <p:nvPr/>
        </p:nvSpPr>
        <p:spPr>
          <a:xfrm>
            <a:off x="4439056" y="1079899"/>
            <a:ext cx="3164056" cy="192315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Vehicle</a:t>
            </a:r>
            <a:endParaRPr lang="en-AU" sz="640" dirty="0"/>
          </a:p>
          <a:p>
            <a:r>
              <a:rPr lang="en-AU" sz="900" dirty="0"/>
              <a:t>-make: String</a:t>
            </a:r>
          </a:p>
          <a:p>
            <a:r>
              <a:rPr lang="en-AU" sz="900" dirty="0"/>
              <a:t>-</a:t>
            </a:r>
            <a:r>
              <a:rPr lang="en-AU" sz="900" dirty="0" err="1"/>
              <a:t>buildDate</a:t>
            </a:r>
            <a:r>
              <a:rPr lang="en-AU" sz="900" dirty="0"/>
              <a:t>: String</a:t>
            </a:r>
          </a:p>
          <a:p>
            <a:r>
              <a:rPr lang="en-AU" sz="900" dirty="0"/>
              <a:t>-</a:t>
            </a:r>
            <a:r>
              <a:rPr lang="en-AU" sz="900" dirty="0" err="1"/>
              <a:t>fuelEcon</a:t>
            </a:r>
            <a:r>
              <a:rPr lang="en-AU" sz="900" dirty="0"/>
              <a:t>: double</a:t>
            </a:r>
          </a:p>
          <a:p>
            <a:r>
              <a:rPr lang="en-AU" sz="900" dirty="0"/>
              <a:t>&lt;&lt;Vehicle ()&gt;&gt;</a:t>
            </a:r>
          </a:p>
          <a:p>
            <a:r>
              <a:rPr lang="en-AU" sz="900" dirty="0"/>
              <a:t>&lt;&lt;Vehicle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double)&gt;&gt;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getModel</a:t>
            </a:r>
            <a:r>
              <a:rPr lang="en-AU" sz="900" dirty="0"/>
              <a:t> (): String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getBuildDate</a:t>
            </a:r>
            <a:r>
              <a:rPr lang="en-AU" sz="900" dirty="0"/>
              <a:t> (): String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getFuelEcon</a:t>
            </a:r>
            <a:r>
              <a:rPr lang="en-AU" sz="900" dirty="0"/>
              <a:t> (): double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setModel</a:t>
            </a:r>
            <a:r>
              <a:rPr lang="en-AU" sz="900" dirty="0"/>
              <a:t> (String model):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setBuildDate</a:t>
            </a:r>
            <a:r>
              <a:rPr lang="en-AU" sz="900" dirty="0"/>
              <a:t> (String </a:t>
            </a:r>
            <a:r>
              <a:rPr lang="en-AU" sz="900" dirty="0" err="1"/>
              <a:t>buildDate</a:t>
            </a:r>
            <a:r>
              <a:rPr lang="en-AU" sz="900" dirty="0"/>
              <a:t>) 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setFuelEcon</a:t>
            </a:r>
            <a:r>
              <a:rPr lang="en-AU" sz="900" dirty="0"/>
              <a:t> (double </a:t>
            </a:r>
            <a:r>
              <a:rPr lang="en-AU" sz="900" dirty="0" err="1"/>
              <a:t>fuelEcon</a:t>
            </a:r>
            <a:r>
              <a:rPr lang="en-AU" sz="900" dirty="0"/>
              <a:t>) 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5A503E-C91B-49E0-92D1-C9206A231032}"/>
              </a:ext>
            </a:extLst>
          </p:cNvPr>
          <p:cNvCxnSpPr>
            <a:cxnSpLocks/>
          </p:cNvCxnSpPr>
          <p:nvPr/>
        </p:nvCxnSpPr>
        <p:spPr>
          <a:xfrm>
            <a:off x="4439056" y="1289576"/>
            <a:ext cx="316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831ABE-2B75-4C8E-90C9-082FF33B7878}"/>
              </a:ext>
            </a:extLst>
          </p:cNvPr>
          <p:cNvCxnSpPr>
            <a:cxnSpLocks/>
          </p:cNvCxnSpPr>
          <p:nvPr/>
        </p:nvCxnSpPr>
        <p:spPr>
          <a:xfrm>
            <a:off x="4442347" y="1697044"/>
            <a:ext cx="31607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D52A9D-F854-4CAB-9EBA-CD2289D94880}"/>
              </a:ext>
            </a:extLst>
          </p:cNvPr>
          <p:cNvSpPr txBox="1"/>
          <p:nvPr/>
        </p:nvSpPr>
        <p:spPr>
          <a:xfrm>
            <a:off x="2837577" y="3741564"/>
            <a:ext cx="2857634" cy="123065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Car</a:t>
            </a:r>
            <a:endParaRPr lang="en-AU" sz="640" dirty="0"/>
          </a:p>
          <a:p>
            <a:r>
              <a:rPr lang="en-AU" sz="900" dirty="0"/>
              <a:t>-</a:t>
            </a:r>
            <a:r>
              <a:rPr lang="en-AU" sz="900" dirty="0" err="1"/>
              <a:t>numPass</a:t>
            </a:r>
            <a:r>
              <a:rPr lang="en-AU" sz="900" dirty="0"/>
              <a:t>: int</a:t>
            </a:r>
          </a:p>
          <a:p>
            <a:r>
              <a:rPr lang="en-AU" sz="900" dirty="0"/>
              <a:t>&lt;&lt;Car ()&gt;&gt;</a:t>
            </a:r>
          </a:p>
          <a:p>
            <a:r>
              <a:rPr lang="en-AU" sz="900" dirty="0"/>
              <a:t>&lt;&lt;Car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double, 	</a:t>
            </a:r>
            <a:r>
              <a:rPr lang="en-AU" sz="900" dirty="0" err="1"/>
              <a:t>numPass</a:t>
            </a:r>
            <a:r>
              <a:rPr lang="en-AU" sz="900" dirty="0"/>
              <a:t>: int)&gt;&gt;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getNumPass</a:t>
            </a:r>
            <a:r>
              <a:rPr lang="en-AU" sz="900" dirty="0"/>
              <a:t> (): int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setNumPass</a:t>
            </a:r>
            <a:r>
              <a:rPr lang="en-AU" sz="900" dirty="0"/>
              <a:t> (</a:t>
            </a:r>
            <a:r>
              <a:rPr lang="en-AU" sz="900" dirty="0" err="1"/>
              <a:t>numPass</a:t>
            </a:r>
            <a:r>
              <a:rPr lang="en-AU" sz="900" dirty="0"/>
              <a:t>: int):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A8AB37-A79F-48F1-8CC8-E6EB8FBD392B}"/>
              </a:ext>
            </a:extLst>
          </p:cNvPr>
          <p:cNvCxnSpPr>
            <a:cxnSpLocks/>
          </p:cNvCxnSpPr>
          <p:nvPr/>
        </p:nvCxnSpPr>
        <p:spPr>
          <a:xfrm>
            <a:off x="2840868" y="3944377"/>
            <a:ext cx="285434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8B497-2284-461C-85E1-F2B8156D226F}"/>
              </a:ext>
            </a:extLst>
          </p:cNvPr>
          <p:cNvCxnSpPr>
            <a:cxnSpLocks/>
          </p:cNvCxnSpPr>
          <p:nvPr/>
        </p:nvCxnSpPr>
        <p:spPr>
          <a:xfrm>
            <a:off x="2837577" y="4099629"/>
            <a:ext cx="2857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B51199-EB71-4426-886F-B08CCF527E11}"/>
              </a:ext>
            </a:extLst>
          </p:cNvPr>
          <p:cNvSpPr txBox="1"/>
          <p:nvPr/>
        </p:nvSpPr>
        <p:spPr>
          <a:xfrm>
            <a:off x="6293353" y="3741564"/>
            <a:ext cx="2619518" cy="123065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97" b="1" dirty="0"/>
              <a:t>Truck</a:t>
            </a:r>
            <a:endParaRPr lang="en-AU" sz="640" dirty="0"/>
          </a:p>
          <a:p>
            <a:r>
              <a:rPr lang="en-AU" sz="900" dirty="0"/>
              <a:t>-</a:t>
            </a:r>
            <a:r>
              <a:rPr lang="en-AU" sz="900" dirty="0" err="1"/>
              <a:t>loadingCapacity</a:t>
            </a:r>
            <a:r>
              <a:rPr lang="en-AU" sz="900" dirty="0"/>
              <a:t>: double</a:t>
            </a:r>
          </a:p>
          <a:p>
            <a:r>
              <a:rPr lang="en-AU" sz="900" dirty="0"/>
              <a:t>&lt;&lt;Truck ()&gt;&gt;</a:t>
            </a:r>
          </a:p>
          <a:p>
            <a:r>
              <a:rPr lang="en-AU" sz="900" dirty="0"/>
              <a:t>&lt;&lt;Truck (make: String, </a:t>
            </a:r>
            <a:r>
              <a:rPr lang="en-AU" sz="900" dirty="0" err="1"/>
              <a:t>buildDate</a:t>
            </a:r>
            <a:r>
              <a:rPr lang="en-AU" sz="900" dirty="0"/>
              <a:t>: String, </a:t>
            </a:r>
            <a:r>
              <a:rPr lang="en-AU" sz="900" dirty="0" err="1"/>
              <a:t>fuelEcon</a:t>
            </a:r>
            <a:r>
              <a:rPr lang="en-AU" sz="900" dirty="0"/>
              <a:t>: 	double, </a:t>
            </a:r>
            <a:r>
              <a:rPr lang="en-AU" sz="900" dirty="0" err="1"/>
              <a:t>loadingCapacity</a:t>
            </a:r>
            <a:r>
              <a:rPr lang="en-AU" sz="900" dirty="0"/>
              <a:t>: double)&gt;&gt;</a:t>
            </a:r>
          </a:p>
          <a:p>
            <a:r>
              <a:rPr lang="en-AU" sz="900" dirty="0"/>
              <a:t>+</a:t>
            </a:r>
            <a:r>
              <a:rPr lang="en-AU" sz="900" dirty="0" err="1"/>
              <a:t>getLoadingCapacity</a:t>
            </a:r>
            <a:r>
              <a:rPr lang="en-AU" sz="900" dirty="0"/>
              <a:t> (): double</a:t>
            </a:r>
          </a:p>
          <a:p>
            <a:r>
              <a:rPr lang="en-AU" sz="900" dirty="0"/>
              <a:t>+</a:t>
            </a:r>
            <a:r>
              <a:rPr lang="en-AU" sz="900" dirty="0" err="1"/>
              <a:t>setLoadingCapacity</a:t>
            </a:r>
            <a:r>
              <a:rPr lang="en-AU" sz="900" dirty="0"/>
              <a:t> (</a:t>
            </a:r>
            <a:r>
              <a:rPr lang="en-AU" sz="900" dirty="0" err="1"/>
              <a:t>loadingCapacity</a:t>
            </a:r>
            <a:r>
              <a:rPr lang="en-AU" sz="900" dirty="0"/>
              <a:t>: double): void</a:t>
            </a:r>
          </a:p>
          <a:p>
            <a:r>
              <a:rPr lang="en-AU" sz="900" dirty="0"/>
              <a:t>+</a:t>
            </a:r>
            <a:r>
              <a:rPr lang="en-AU" sz="900" dirty="0" err="1"/>
              <a:t>toString</a:t>
            </a:r>
            <a:r>
              <a:rPr lang="en-AU" sz="900" dirty="0"/>
              <a:t>() : String</a:t>
            </a:r>
            <a:endParaRPr lang="en-AU" sz="9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43C751-7A2E-4BC8-AC49-CCD887267B59}"/>
              </a:ext>
            </a:extLst>
          </p:cNvPr>
          <p:cNvCxnSpPr>
            <a:cxnSpLocks/>
          </p:cNvCxnSpPr>
          <p:nvPr/>
        </p:nvCxnSpPr>
        <p:spPr>
          <a:xfrm flipV="1">
            <a:off x="6296644" y="3931783"/>
            <a:ext cx="2622323" cy="125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AB2AEB-30BE-4A27-B7D3-91BDEE631CF0}"/>
              </a:ext>
            </a:extLst>
          </p:cNvPr>
          <p:cNvCxnSpPr>
            <a:cxnSpLocks/>
          </p:cNvCxnSpPr>
          <p:nvPr/>
        </p:nvCxnSpPr>
        <p:spPr>
          <a:xfrm>
            <a:off x="6287257" y="4099629"/>
            <a:ext cx="26256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4C5785-628E-44B8-ABE8-463A5E9E248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21084" y="3003054"/>
            <a:ext cx="1582028" cy="738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552FAD-974C-4BE2-AEEF-1D89405026D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266394" y="3003054"/>
            <a:ext cx="1754690" cy="738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812C6-27FD-471C-A797-98B99C57B38C}"/>
              </a:ext>
            </a:extLst>
          </p:cNvPr>
          <p:cNvSpPr/>
          <p:nvPr/>
        </p:nvSpPr>
        <p:spPr>
          <a:xfrm>
            <a:off x="4360984" y="5145621"/>
            <a:ext cx="2096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/>
              <a:t>Key:  - = private, + = public</a:t>
            </a:r>
          </a:p>
        </p:txBody>
      </p:sp>
    </p:spTree>
    <p:extLst>
      <p:ext uri="{BB962C8B-B14F-4D97-AF65-F5344CB8AC3E}">
        <p14:creationId xmlns:p14="http://schemas.microsoft.com/office/powerpoint/2010/main" val="15394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0528D-4B80-435F-B80D-D4AE3A9267C6}"/>
              </a:ext>
            </a:extLst>
          </p:cNvPr>
          <p:cNvSpPr/>
          <p:nvPr/>
        </p:nvSpPr>
        <p:spPr>
          <a:xfrm>
            <a:off x="210323" y="369274"/>
            <a:ext cx="57210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600" dirty="0"/>
              <a:t>Inheritance - Vehicles, Cars, Trucks – v1.1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888DC-6E63-46E2-A918-5BA5794B1A5A}"/>
              </a:ext>
            </a:extLst>
          </p:cNvPr>
          <p:cNvSpPr txBox="1"/>
          <p:nvPr/>
        </p:nvSpPr>
        <p:spPr>
          <a:xfrm>
            <a:off x="2707074" y="3188312"/>
            <a:ext cx="4570303" cy="33367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583" b="1" dirty="0"/>
              <a:t>Vehicle</a:t>
            </a:r>
            <a:endParaRPr lang="en-AU" sz="924" dirty="0"/>
          </a:p>
          <a:p>
            <a:r>
              <a:rPr lang="en-AU" sz="1300" dirty="0"/>
              <a:t>-make: String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buildDate</a:t>
            </a:r>
            <a:r>
              <a:rPr lang="en-AU" sz="1300" dirty="0"/>
              <a:t>: String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fuelEcon</a:t>
            </a:r>
            <a:r>
              <a:rPr lang="en-AU" sz="1300" dirty="0"/>
              <a:t>: double</a:t>
            </a:r>
          </a:p>
          <a:p>
            <a:r>
              <a:rPr lang="en-AU" sz="1300" dirty="0"/>
              <a:t>-manufacturer: Manufacturer</a:t>
            </a:r>
          </a:p>
          <a:p>
            <a:r>
              <a:rPr lang="en-AU" sz="1300" dirty="0"/>
              <a:t>&lt;&lt;Vehicle ()&gt;&gt;</a:t>
            </a:r>
          </a:p>
          <a:p>
            <a:r>
              <a:rPr lang="en-AU" sz="1300" dirty="0"/>
              <a:t>&lt;&lt;Vehicle (make: String, </a:t>
            </a:r>
            <a:r>
              <a:rPr lang="en-AU" sz="1300" dirty="0" err="1"/>
              <a:t>buildDate</a:t>
            </a:r>
            <a:r>
              <a:rPr lang="en-AU" sz="1300" dirty="0"/>
              <a:t>: String, </a:t>
            </a:r>
            <a:r>
              <a:rPr lang="en-AU" sz="1300" dirty="0" err="1"/>
              <a:t>fuelEcon</a:t>
            </a:r>
            <a:r>
              <a:rPr lang="en-AU" sz="1300" dirty="0"/>
              <a:t>: double)&gt;&gt;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getModel</a:t>
            </a:r>
            <a:r>
              <a:rPr lang="en-AU" sz="1300" dirty="0"/>
              <a:t> ():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getBuildDate</a:t>
            </a:r>
            <a:r>
              <a:rPr lang="en-AU" sz="1300" dirty="0"/>
              <a:t> ():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getFuelEcon</a:t>
            </a:r>
            <a:r>
              <a:rPr lang="en-AU" sz="1300" dirty="0"/>
              <a:t> (): double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setModel</a:t>
            </a:r>
            <a:r>
              <a:rPr lang="en-AU" sz="1300" dirty="0"/>
              <a:t> (String model):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setBuildDate</a:t>
            </a:r>
            <a:r>
              <a:rPr lang="en-AU" sz="1300" dirty="0"/>
              <a:t> (String </a:t>
            </a:r>
            <a:r>
              <a:rPr lang="en-AU" sz="1300" dirty="0" err="1"/>
              <a:t>buildDate</a:t>
            </a:r>
            <a:r>
              <a:rPr lang="en-AU" sz="1300" dirty="0"/>
              <a:t>) 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setFuelEcon</a:t>
            </a:r>
            <a:r>
              <a:rPr lang="en-AU" sz="1300" dirty="0"/>
              <a:t> (double </a:t>
            </a:r>
            <a:r>
              <a:rPr lang="en-AU" sz="1300" dirty="0" err="1"/>
              <a:t>fuelEcon</a:t>
            </a:r>
            <a:r>
              <a:rPr lang="en-AU" sz="1300" dirty="0"/>
              <a:t>) 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setManufacturer</a:t>
            </a:r>
            <a:r>
              <a:rPr lang="en-AU" sz="1300" dirty="0"/>
              <a:t> (Manufacturer: manufacturer)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</a:t>
            </a:r>
            <a:r>
              <a:rPr lang="en-AU" sz="1300" dirty="0"/>
              <a:t>() 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toStringHeaders</a:t>
            </a:r>
            <a:r>
              <a:rPr lang="en-AU" sz="1300" dirty="0"/>
              <a:t>() : String		(static)</a:t>
            </a:r>
            <a:endParaRPr lang="en-AU" sz="13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1C849-D727-44D6-98E8-56F142158087}"/>
              </a:ext>
            </a:extLst>
          </p:cNvPr>
          <p:cNvCxnSpPr>
            <a:cxnSpLocks/>
          </p:cNvCxnSpPr>
          <p:nvPr/>
        </p:nvCxnSpPr>
        <p:spPr>
          <a:xfrm>
            <a:off x="2707074" y="3491177"/>
            <a:ext cx="45703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9D6106-1390-4C44-B694-A54E27A0406B}"/>
              </a:ext>
            </a:extLst>
          </p:cNvPr>
          <p:cNvCxnSpPr>
            <a:cxnSpLocks/>
          </p:cNvCxnSpPr>
          <p:nvPr/>
        </p:nvCxnSpPr>
        <p:spPr>
          <a:xfrm>
            <a:off x="2711829" y="4268000"/>
            <a:ext cx="456554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FB3A0-CC02-4A8D-82F6-7069149F3073}"/>
              </a:ext>
            </a:extLst>
          </p:cNvPr>
          <p:cNvSpPr txBox="1"/>
          <p:nvPr/>
        </p:nvSpPr>
        <p:spPr>
          <a:xfrm>
            <a:off x="245430" y="7031724"/>
            <a:ext cx="4122941" cy="193636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583" b="1" dirty="0"/>
              <a:t>Car</a:t>
            </a:r>
            <a:endParaRPr lang="en-AU" sz="924" dirty="0"/>
          </a:p>
          <a:p>
            <a:r>
              <a:rPr lang="en-AU" sz="1300" dirty="0"/>
              <a:t>-</a:t>
            </a:r>
            <a:r>
              <a:rPr lang="en-AU" sz="1300" dirty="0" err="1"/>
              <a:t>numPass</a:t>
            </a:r>
            <a:r>
              <a:rPr lang="en-AU" sz="1300" dirty="0"/>
              <a:t>: int</a:t>
            </a:r>
          </a:p>
          <a:p>
            <a:r>
              <a:rPr lang="en-AU" sz="1300" dirty="0"/>
              <a:t>&lt;&lt;Car ()&gt;&gt;</a:t>
            </a:r>
          </a:p>
          <a:p>
            <a:r>
              <a:rPr lang="en-AU" sz="1300" dirty="0"/>
              <a:t>&lt;&lt;Car (make: String, </a:t>
            </a:r>
            <a:r>
              <a:rPr lang="en-AU" sz="1300" dirty="0" err="1"/>
              <a:t>buildDate</a:t>
            </a:r>
            <a:r>
              <a:rPr lang="en-AU" sz="1300" dirty="0"/>
              <a:t>: String, </a:t>
            </a:r>
            <a:r>
              <a:rPr lang="en-AU" sz="1300" dirty="0" err="1"/>
              <a:t>fuelEcon</a:t>
            </a:r>
            <a:r>
              <a:rPr lang="en-AU" sz="1300" dirty="0"/>
              <a:t>: double, 	</a:t>
            </a:r>
            <a:r>
              <a:rPr lang="en-AU" sz="1300" dirty="0" err="1"/>
              <a:t>numPass</a:t>
            </a:r>
            <a:r>
              <a:rPr lang="en-AU" sz="1300" dirty="0"/>
              <a:t>: int)&gt;&gt;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getNumPass</a:t>
            </a:r>
            <a:r>
              <a:rPr lang="en-AU" sz="1300" dirty="0"/>
              <a:t> (): int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setNumPass</a:t>
            </a:r>
            <a:r>
              <a:rPr lang="en-AU" sz="1300" dirty="0"/>
              <a:t> (</a:t>
            </a:r>
            <a:r>
              <a:rPr lang="en-AU" sz="1300" dirty="0" err="1"/>
              <a:t>numPass</a:t>
            </a:r>
            <a:r>
              <a:rPr lang="en-AU" sz="1300" dirty="0"/>
              <a:t>: int):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</a:t>
            </a:r>
            <a:r>
              <a:rPr lang="en-AU" sz="1300" dirty="0"/>
              <a:t>() 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toStringHeaders</a:t>
            </a:r>
            <a:r>
              <a:rPr lang="en-AU" sz="1300" dirty="0"/>
              <a:t>() : String		(static)</a:t>
            </a:r>
            <a:endParaRPr lang="en-AU" sz="13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8F252A-D035-42BA-8651-FADC4A48F1C5}"/>
              </a:ext>
            </a:extLst>
          </p:cNvPr>
          <p:cNvCxnSpPr>
            <a:cxnSpLocks/>
          </p:cNvCxnSpPr>
          <p:nvPr/>
        </p:nvCxnSpPr>
        <p:spPr>
          <a:xfrm>
            <a:off x="210323" y="7325890"/>
            <a:ext cx="41229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05488-736D-448B-8EF0-5A51E92CEB2D}"/>
              </a:ext>
            </a:extLst>
          </p:cNvPr>
          <p:cNvCxnSpPr>
            <a:cxnSpLocks/>
          </p:cNvCxnSpPr>
          <p:nvPr/>
        </p:nvCxnSpPr>
        <p:spPr>
          <a:xfrm>
            <a:off x="245910" y="7550143"/>
            <a:ext cx="412769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6C3B7-F64B-4317-8F0D-121AE57D79C5}"/>
              </a:ext>
            </a:extLst>
          </p:cNvPr>
          <p:cNvSpPr txBox="1"/>
          <p:nvPr/>
        </p:nvSpPr>
        <p:spPr>
          <a:xfrm>
            <a:off x="5385503" y="7032941"/>
            <a:ext cx="3783748" cy="193636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583" b="1" dirty="0"/>
              <a:t>Truck</a:t>
            </a:r>
            <a:endParaRPr lang="en-AU" sz="924" dirty="0"/>
          </a:p>
          <a:p>
            <a:r>
              <a:rPr lang="en-AU" sz="1300" dirty="0"/>
              <a:t>-</a:t>
            </a:r>
            <a:r>
              <a:rPr lang="en-AU" sz="1300" dirty="0" err="1"/>
              <a:t>loadingCapacity</a:t>
            </a:r>
            <a:r>
              <a:rPr lang="en-AU" sz="1300" dirty="0"/>
              <a:t>: double</a:t>
            </a:r>
          </a:p>
          <a:p>
            <a:r>
              <a:rPr lang="en-AU" sz="1300" dirty="0"/>
              <a:t>&lt;&lt;Truck ()&gt;&gt;</a:t>
            </a:r>
          </a:p>
          <a:p>
            <a:r>
              <a:rPr lang="en-AU" sz="1300" dirty="0"/>
              <a:t>&lt;&lt;Truck (make: String, </a:t>
            </a:r>
            <a:r>
              <a:rPr lang="en-AU" sz="1300" dirty="0" err="1"/>
              <a:t>buildDate</a:t>
            </a:r>
            <a:r>
              <a:rPr lang="en-AU" sz="1300" dirty="0"/>
              <a:t>: String, </a:t>
            </a:r>
            <a:r>
              <a:rPr lang="en-AU" sz="1300" dirty="0" err="1"/>
              <a:t>fuelEcon</a:t>
            </a:r>
            <a:r>
              <a:rPr lang="en-AU" sz="1300" dirty="0"/>
              <a:t>: 	double, </a:t>
            </a:r>
            <a:r>
              <a:rPr lang="en-AU" sz="1300" dirty="0" err="1"/>
              <a:t>loadingCapacity</a:t>
            </a:r>
            <a:r>
              <a:rPr lang="en-AU" sz="1300" dirty="0"/>
              <a:t>: double)&gt;&gt;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getLoadingCapacity</a:t>
            </a:r>
            <a:r>
              <a:rPr lang="en-AU" sz="1300" dirty="0"/>
              <a:t> (): double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setLoadingCapacity</a:t>
            </a:r>
            <a:r>
              <a:rPr lang="en-AU" sz="1300" dirty="0"/>
              <a:t> (</a:t>
            </a:r>
            <a:r>
              <a:rPr lang="en-AU" sz="1300" dirty="0" err="1"/>
              <a:t>loadingCapacity</a:t>
            </a:r>
            <a:r>
              <a:rPr lang="en-AU" sz="1300" dirty="0"/>
              <a:t>: double):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</a:t>
            </a:r>
            <a:r>
              <a:rPr lang="en-AU" sz="1300" dirty="0"/>
              <a:t>() 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toStringHeaders</a:t>
            </a:r>
            <a:r>
              <a:rPr lang="en-AU" sz="1300" dirty="0"/>
              <a:t>() : String		(static)</a:t>
            </a:r>
            <a:endParaRPr lang="en-AU" sz="1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E52A2-63C4-43DE-B4A9-23E169902F8D}"/>
              </a:ext>
            </a:extLst>
          </p:cNvPr>
          <p:cNvCxnSpPr>
            <a:cxnSpLocks/>
          </p:cNvCxnSpPr>
          <p:nvPr/>
        </p:nvCxnSpPr>
        <p:spPr>
          <a:xfrm flipV="1">
            <a:off x="5390258" y="7307701"/>
            <a:ext cx="3787798" cy="181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17BFA7-9267-4C06-A31D-04DBE58B42E0}"/>
              </a:ext>
            </a:extLst>
          </p:cNvPr>
          <p:cNvCxnSpPr>
            <a:cxnSpLocks/>
          </p:cNvCxnSpPr>
          <p:nvPr/>
        </p:nvCxnSpPr>
        <p:spPr>
          <a:xfrm>
            <a:off x="5376697" y="7550143"/>
            <a:ext cx="379255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ED8B82-5039-4469-9D7D-6FED5013469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992226" y="6525059"/>
            <a:ext cx="2285151" cy="507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F98B2F-A2E2-417E-9B97-48B851C22CF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306901" y="6525059"/>
            <a:ext cx="2685325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D29964-15C7-462A-A3F8-831EFFECC98A}"/>
              </a:ext>
            </a:extLst>
          </p:cNvPr>
          <p:cNvSpPr/>
          <p:nvPr/>
        </p:nvSpPr>
        <p:spPr>
          <a:xfrm>
            <a:off x="2594306" y="9061020"/>
            <a:ext cx="2944139" cy="403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22" dirty="0"/>
              <a:t>Key:  - = private, + = 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68B4D-8166-476A-9C64-08C143CEE825}"/>
              </a:ext>
            </a:extLst>
          </p:cNvPr>
          <p:cNvSpPr txBox="1"/>
          <p:nvPr/>
        </p:nvSpPr>
        <p:spPr>
          <a:xfrm>
            <a:off x="6400800" y="345314"/>
            <a:ext cx="4570303" cy="233647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583" b="1" dirty="0" err="1"/>
              <a:t>VehicleGUI</a:t>
            </a:r>
            <a:endParaRPr lang="en-AU" sz="1583" b="1" dirty="0"/>
          </a:p>
          <a:p>
            <a:r>
              <a:rPr lang="en-AU" sz="1300" dirty="0"/>
              <a:t>-manufacturers: </a:t>
            </a:r>
            <a:r>
              <a:rPr lang="en-AU" sz="1300" dirty="0" err="1"/>
              <a:t>ArrayList</a:t>
            </a:r>
            <a:endParaRPr lang="en-AU" sz="1300" dirty="0"/>
          </a:p>
          <a:p>
            <a:r>
              <a:rPr lang="en-AU" sz="1300" dirty="0"/>
              <a:t>-vehicles: </a:t>
            </a:r>
            <a:r>
              <a:rPr lang="en-AU" sz="1300" dirty="0" err="1"/>
              <a:t>ArrayList</a:t>
            </a:r>
            <a:endParaRPr lang="en-AU" sz="1300" dirty="0"/>
          </a:p>
          <a:p>
            <a:r>
              <a:rPr lang="en-AU" sz="1300" dirty="0"/>
              <a:t>&lt;&lt;</a:t>
            </a:r>
            <a:r>
              <a:rPr lang="en-AU" sz="1300" dirty="0" err="1"/>
              <a:t>VehicleGUI</a:t>
            </a:r>
            <a:r>
              <a:rPr lang="en-AU" sz="1300" dirty="0"/>
              <a:t>()&gt;&gt;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vehicleSelected</a:t>
            </a:r>
            <a:r>
              <a:rPr lang="en-AU" sz="1300" dirty="0"/>
              <a:t> (): void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addVehicle</a:t>
            </a:r>
            <a:r>
              <a:rPr lang="en-AU" sz="1300" dirty="0"/>
              <a:t> (): void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clearInputs</a:t>
            </a:r>
            <a:r>
              <a:rPr lang="en-AU" sz="1300" dirty="0"/>
              <a:t> (): void</a:t>
            </a:r>
          </a:p>
          <a:p>
            <a:r>
              <a:rPr lang="en-AU" sz="1300" dirty="0"/>
              <a:t>-display (): void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exitApplication</a:t>
            </a:r>
            <a:r>
              <a:rPr lang="en-AU" sz="1300" dirty="0"/>
              <a:t> (): void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testData</a:t>
            </a:r>
            <a:r>
              <a:rPr lang="en-AU" sz="1300" dirty="0"/>
              <a:t> (): void</a:t>
            </a:r>
          </a:p>
          <a:p>
            <a:r>
              <a:rPr lang="en-AU" sz="1300"/>
              <a:t>+main</a:t>
            </a:r>
            <a:r>
              <a:rPr lang="en-AU" sz="1300" dirty="0"/>
              <a:t>: (String[])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DCC77-1052-43C0-A932-8ECECCE5E5D6}"/>
              </a:ext>
            </a:extLst>
          </p:cNvPr>
          <p:cNvSpPr txBox="1"/>
          <p:nvPr/>
        </p:nvSpPr>
        <p:spPr>
          <a:xfrm>
            <a:off x="7960663" y="3388366"/>
            <a:ext cx="4570303" cy="29366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583" b="1" dirty="0"/>
              <a:t>Manufacturer</a:t>
            </a:r>
            <a:endParaRPr lang="en-AU" sz="924" dirty="0"/>
          </a:p>
          <a:p>
            <a:r>
              <a:rPr lang="en-AU" sz="1300" dirty="0"/>
              <a:t>-name: String</a:t>
            </a:r>
          </a:p>
          <a:p>
            <a:r>
              <a:rPr lang="en-AU" sz="1300" dirty="0"/>
              <a:t>-address: String</a:t>
            </a:r>
          </a:p>
          <a:p>
            <a:r>
              <a:rPr lang="en-AU" sz="1300" dirty="0"/>
              <a:t>-</a:t>
            </a:r>
            <a:r>
              <a:rPr lang="en-AU" sz="1300" dirty="0" err="1"/>
              <a:t>buildCapacity</a:t>
            </a:r>
            <a:r>
              <a:rPr lang="en-AU" sz="1300" dirty="0"/>
              <a:t>: double</a:t>
            </a:r>
          </a:p>
          <a:p>
            <a:r>
              <a:rPr lang="en-AU" sz="1300" dirty="0"/>
              <a:t>&lt;&lt;Manufacturer ()&gt;&gt;</a:t>
            </a:r>
          </a:p>
          <a:p>
            <a:r>
              <a:rPr lang="en-AU" sz="1300" dirty="0"/>
              <a:t>&lt;&lt; Manufacturer (name : String, address : String, </a:t>
            </a:r>
            <a:r>
              <a:rPr lang="en-AU" sz="1300" dirty="0" err="1"/>
              <a:t>buildCapacity</a:t>
            </a:r>
            <a:r>
              <a:rPr lang="en-AU" sz="1300" dirty="0"/>
              <a:t> : double)&gt;&gt;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getName</a:t>
            </a:r>
            <a:r>
              <a:rPr lang="en-AU" sz="1300" dirty="0"/>
              <a:t> ():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getAddress</a:t>
            </a:r>
            <a:r>
              <a:rPr lang="en-AU" sz="1300" dirty="0"/>
              <a:t> (): String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getBuildCapacity</a:t>
            </a:r>
            <a:r>
              <a:rPr lang="en-AU" sz="1300" dirty="0"/>
              <a:t> (): double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setName</a:t>
            </a:r>
            <a:r>
              <a:rPr lang="en-AU" sz="1300" dirty="0"/>
              <a:t> (String name):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setAddress</a:t>
            </a:r>
            <a:r>
              <a:rPr lang="en-AU" sz="1300" dirty="0"/>
              <a:t> (String address) 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setBuildCapacity</a:t>
            </a:r>
            <a:r>
              <a:rPr lang="en-AU" sz="1300" dirty="0"/>
              <a:t> (double </a:t>
            </a:r>
            <a:r>
              <a:rPr lang="en-AU" sz="1300" dirty="0" err="1"/>
              <a:t>buildCapacity</a:t>
            </a:r>
            <a:r>
              <a:rPr lang="en-AU" sz="1300" dirty="0"/>
              <a:t>) : void</a:t>
            </a:r>
          </a:p>
          <a:p>
            <a:r>
              <a:rPr lang="en-AU" sz="1300" dirty="0"/>
              <a:t>+</a:t>
            </a:r>
            <a:r>
              <a:rPr lang="en-AU" sz="1300" dirty="0" err="1"/>
              <a:t>toString</a:t>
            </a:r>
            <a:r>
              <a:rPr lang="en-AU" sz="1300" dirty="0"/>
              <a:t>() : String</a:t>
            </a:r>
            <a:endParaRPr lang="en-AU" sz="13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3288D3-F3D8-4E5C-BFD0-0ABC58C287AE}"/>
              </a:ext>
            </a:extLst>
          </p:cNvPr>
          <p:cNvCxnSpPr>
            <a:cxnSpLocks/>
          </p:cNvCxnSpPr>
          <p:nvPr/>
        </p:nvCxnSpPr>
        <p:spPr>
          <a:xfrm>
            <a:off x="7960663" y="4279354"/>
            <a:ext cx="456554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8254FF-0F68-4000-83B9-ECF3C4834EF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277377" y="4856685"/>
            <a:ext cx="68328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22B3C8-35A2-4661-A1EB-664263B3932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 flipH="1">
            <a:off x="4992226" y="2681787"/>
            <a:ext cx="3693726" cy="506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9BFD85-D0E2-4D43-B7A4-936712A4FA2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85952" y="2681787"/>
            <a:ext cx="1559863" cy="706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EB4A90-CA6E-4960-86ED-6554BAE4AE11}"/>
              </a:ext>
            </a:extLst>
          </p:cNvPr>
          <p:cNvCxnSpPr>
            <a:cxnSpLocks/>
          </p:cNvCxnSpPr>
          <p:nvPr/>
        </p:nvCxnSpPr>
        <p:spPr>
          <a:xfrm>
            <a:off x="7978593" y="3678722"/>
            <a:ext cx="456554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5C7C6E-4F86-4D3A-AAD0-60261096942E}"/>
              </a:ext>
            </a:extLst>
          </p:cNvPr>
          <p:cNvCxnSpPr>
            <a:cxnSpLocks/>
          </p:cNvCxnSpPr>
          <p:nvPr/>
        </p:nvCxnSpPr>
        <p:spPr>
          <a:xfrm>
            <a:off x="6400800" y="626057"/>
            <a:ext cx="45703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28C10C-D9BC-4249-97FB-6618FF0E5384}"/>
              </a:ext>
            </a:extLst>
          </p:cNvPr>
          <p:cNvCxnSpPr>
            <a:cxnSpLocks/>
          </p:cNvCxnSpPr>
          <p:nvPr/>
        </p:nvCxnSpPr>
        <p:spPr>
          <a:xfrm>
            <a:off x="6400800" y="1037537"/>
            <a:ext cx="45703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395</Words>
  <Application>Microsoft Office PowerPoint</Application>
  <PresentationFormat>A3 Paper (297x420 mm)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Michael O'Malley</dc:creator>
  <cp:lastModifiedBy>Michael O'Malley</cp:lastModifiedBy>
  <cp:revision>9</cp:revision>
  <dcterms:created xsi:type="dcterms:W3CDTF">2019-08-10T04:54:48Z</dcterms:created>
  <dcterms:modified xsi:type="dcterms:W3CDTF">2019-08-15T02:35:53Z</dcterms:modified>
</cp:coreProperties>
</file>