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44" y="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46400" y="1075267"/>
            <a:ext cx="601133" cy="4910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/>
          <p:cNvSpPr/>
          <p:nvPr/>
        </p:nvSpPr>
        <p:spPr>
          <a:xfrm>
            <a:off x="7619429" y="3364691"/>
            <a:ext cx="601133" cy="4910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1003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545"/>
    </mc:Choice>
    <mc:Fallback>
      <p:transition spd="slow" advTm="245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111E-6 L 0.0974 1.11111E-6 C 0.14102 1.11111E-6 0.19492 0.0838 0.19492 0.15208 L 0.19492 0.30417 " pathEditMode="relative" rAng="0" ptsTypes="AAAA">
                                      <p:cBhvr>
                                        <p:cTn id="6" dur="6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40" y="1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26 0.00695 -0.00039 0.01389 -0.00091 0.02084 C -0.00091 0.02223 -0.0013 0.02362 -0.00169 0.025 C -0.0026 0.02871 -0.00351 0.03264 -0.00468 0.03612 C -0.00586 0.03889 -0.0069 0.04144 -0.00794 0.04445 C -0.00872 0.04653 -0.00924 0.04931 -0.01028 0.05139 C -0.01185 0.05463 -0.01731 0.06482 -0.02044 0.06667 L -0.02278 0.06806 C -0.03294 0.08149 -0.02018 0.06482 -0.02825 0.075 C -0.02929 0.07616 -0.0302 0.07778 -0.03125 0.07917 C -0.03229 0.0801 -0.03346 0.08102 -0.0345 0.08195 C -0.03554 0.0845 -0.0375 0.08959 -0.03919 0.09167 C -0.03984 0.09237 -0.04075 0.09237 -0.04153 0.09306 C -0.04804 0.09792 -0.04062 0.09399 -0.04935 0.09723 C -0.05039 0.09746 -0.05364 0.09885 -0.05481 0.1 C -0.0569 0.10162 -0.05911 0.10301 -0.06106 0.10556 C -0.06211 0.10695 -0.06315 0.10787 -0.06406 0.10973 C -0.06575 0.1125 -0.06575 0.11436 -0.0664 0.11806 C -0.06927 0.13125 -0.06705 0.11968 -0.06875 0.12917 C -0.06836 0.1426 -0.06888 0.14977 -0.06718 0.16112 C -0.06627 0.16806 -0.06679 0.1625 -0.06484 0.16945 C -0.06458 0.17061 -0.06445 0.17223 -0.06406 0.17362 C -0.06341 0.17593 -0.06002 0.1838 -0.05937 0.18473 C -0.05638 0.18936 -0.05052 0.19422 -0.047 0.19584 C -0.04583 0.1963 -0.04479 0.19653 -0.04375 0.19723 C -0.03919 0.19931 -0.03307 0.20232 -0.02825 0.20556 C -0.02682 0.20625 -0.02552 0.20741 -0.02421 0.20834 C -0.01588 0.20787 -0.00755 0.20764 0.00065 0.20695 C 0.00209 0.20672 0.00339 0.20602 0.00469 0.20556 C 0.00547 0.2051 0.00612 0.20417 0.00704 0.20417 C 0.02175 0.20325 0.03672 0.20325 0.05157 0.20278 C 0.05235 0.20232 0.053 0.20162 0.05391 0.20139 C 0.0612 0.19792 0.07084 0.19815 0.07722 0.19723 C 0.07917 0.19676 0.08086 0.1963 0.08282 0.19584 C 0.08438 0.19445 0.08581 0.19237 0.0875 0.19167 C 0.0892 0.19051 0.09115 0.19075 0.09284 0.19028 C 0.09401 0.18982 0.09493 0.18912 0.0961 0.18889 C 0.09883 0.18774 0.10183 0.18704 0.10469 0.18612 C 0.10599 0.18565 0.1073 0.18519 0.10847 0.18473 C 0.11576 0.17686 0.10899 0.18357 0.11628 0.17778 C 0.11797 0.17639 0.1194 0.17477 0.12097 0.17362 C 0.12253 0.17246 0.12422 0.17176 0.12565 0.17084 L 0.13034 0.16806 C 0.13125 0.1676 0.13204 0.16737 0.13269 0.16667 C 0.13581 0.16297 0.13425 0.16436 0.13737 0.1625 C 0.13855 0.16112 0.13946 0.15926 0.14063 0.15834 C 0.14128 0.15741 0.14219 0.15741 0.14284 0.15695 C 0.14401 0.15602 0.14506 0.1551 0.1461 0.15417 C 0.14688 0.15325 0.14766 0.15232 0.14844 0.15139 C 0.14948 0.15 0.15039 0.14815 0.15144 0.14723 C 0.15222 0.1463 0.15313 0.1463 0.15378 0.14584 C 0.15456 0.14445 0.15534 0.14283 0.15612 0.14167 C 0.15769 0.13959 0.15938 0.1382 0.16081 0.13612 L 0.16485 0.13056 C 0.16563 0.12778 0.16628 0.12477 0.16706 0.12223 C 0.16758 0.12061 0.16823 0.11945 0.16862 0.11806 C 0.1711 0.1095 0.1668 0.11806 0.17175 0.10556 C 0.17266 0.10325 0.17383 0.10186 0.175 0.1 C 0.17722 0.0875 0.17357 0.10695 0.17735 0.08889 C 0.17787 0.08612 0.17787 0.08287 0.17878 0.08056 L 0.18204 0.07223 C 0.1823 0.06991 0.1823 0.06737 0.18269 0.06528 C 0.18308 0.06366 0.18425 0.06274 0.18438 0.06112 C 0.18503 0.05232 0.18425 0.04329 0.18503 0.03473 C 0.18529 0.03195 0.18881 0.02686 0.18972 0.025 C 0.19258 0.01899 0.18998 0.022 0.19362 0.01667 C 0.19623 0.01274 0.1961 0.01436 0.19922 0.01112 C 0.20052 0.0095 0.203 0.00556 0.20456 0.00417 C 0.20534 0.00348 0.20625 0.00325 0.2069 0.00278 C 0.20782 0.00186 0.20847 0.0007 0.20925 0 C 0.21029 -0.00115 0.21146 -0.00185 0.21237 -0.00277 C 0.21329 -0.0037 0.21394 -0.00486 0.21472 -0.00555 C 0.22136 -0.01226 0.21485 -0.00555 0.22019 -0.00972 C 0.2224 -0.01157 0.22422 -0.01435 0.22644 -0.01527 L 0.23282 -0.01805 C 0.23607 -0.02222 0.23724 -0.02384 0.2405 -0.02638 C 0.24219 -0.02777 0.2444 -0.02847 0.24597 -0.02916 C 0.24675 -0.03009 0.24753 -0.03125 0.24831 -0.03194 C 0.24909 -0.03263 0.24987 -0.0331 0.25065 -0.03333 C 0.25274 -0.03449 0.25482 -0.03564 0.25704 -0.03611 C 0.26003 -0.03703 0.26329 -0.03773 0.26641 -0.03888 C 0.28034 -0.04513 0.26589 -0.03912 0.27735 -0.04305 C 0.27839 -0.04351 0.27943 -0.04398 0.28047 -0.04444 C 0.28125 -0.0449 0.2819 -0.0456 0.28282 -0.04583 C 0.28425 -0.04652 0.28594 -0.04675 0.2875 -0.04722 C 0.29779 -0.05648 0.2849 -0.04537 0.29297 -0.05138 C 0.29401 -0.05231 0.29493 -0.05347 0.2961 -0.05416 C 0.29792 -0.05578 0.29948 -0.05601 0.30157 -0.05694 C 0.30717 -0.05995 0.29987 -0.05694 0.30782 -0.05972 C 0.31185 -0.06481 0.3086 -0.0618 0.31563 -0.06388 C 0.31667 -0.06435 0.31758 -0.06504 0.31875 -0.06527 C 0.32318 -0.06713 0.32383 -0.06689 0.32891 -0.06944 C 0.33451 -0.07268 0.33086 -0.07152 0.33594 -0.075 C 0.33737 -0.07615 0.33907 -0.07662 0.34063 -0.07777 C 0.34154 -0.0787 0.34258 -0.07986 0.34375 -0.08055 C 0.34896 -0.08425 0.3448 -0.08009 0.34909 -0.08333 C 0.35183 -0.08541 0.35326 -0.08773 0.35612 -0.08888 C 0.35795 -0.08981 0.3599 -0.08981 0.36159 -0.09027 C 0.3724 -0.08981 0.38308 -0.09027 0.39375 -0.08888 C 0.39506 -0.08888 0.39636 -0.08726 0.39753 -0.08611 C 0.40443 -0.08078 0.39675 -0.08634 0.40456 -0.07916 C 0.40534 -0.0787 0.40625 -0.07824 0.4069 -0.07777 C 0.41068 -0.07129 0.40821 -0.07638 0.41094 -0.06944 C 0.41211 -0.06666 0.41368 -0.06319 0.41472 -0.05972 C 0.41628 -0.05509 0.41628 -0.05486 0.41706 -0.05 C 0.41667 -0.03379 0.41849 -0.02361 0.41329 -0.01111 C 0.41237 -0.00925 0.41185 -0.00717 0.41094 -0.00555 C 0.40951 -0.00347 0.40769 -0.00208 0.40625 0 C 0.40482 0.00162 0.40352 0.00348 0.40222 0.00556 C 0.40144 0.00672 0.40079 0.00857 0.39987 0.00973 C 0.3974 0.01274 0.39427 0.01412 0.39206 0.01806 C 0.38855 0.02431 0.38907 0.02408 0.38438 0.02917 C 0.38282 0.03056 0.38125 0.03195 0.37969 0.03334 C 0.37839 0.03426 0.37696 0.03473 0.37565 0.03612 C 0.37435 0.0375 0.37318 0.04005 0.37188 0.04167 C 0.3711 0.04237 0.37019 0.04237 0.36954 0.04306 C 0.36862 0.04375 0.36797 0.04491 0.36719 0.04584 C 0.36511 0.04769 0.36289 0.04908 0.36081 0.05139 C 0.35834 0.05417 0.35625 0.05787 0.35378 0.06112 C 0.35287 0.0625 0.35183 0.06412 0.35079 0.06528 C 0.34909 0.06667 0.34753 0.06783 0.3461 0.06945 C 0.34167 0.07362 0.3431 0.07315 0.33907 0.07639 C 0.33776 0.07732 0.33633 0.07778 0.33503 0.07917 C 0.33125 0.08334 0.328 0.08866 0.32422 0.09306 C 0.32292 0.09422 0.32149 0.09445 0.32032 0.09584 C 0.31719 0.09908 0.31472 0.10371 0.31172 0.10695 C 0.30873 0.10973 0.30534 0.11112 0.30235 0.11389 C 0.29818 0.1176 0.29467 0.12269 0.29063 0.12639 C 0.28959 0.12732 0.28842 0.12778 0.2875 0.12917 C 0.28659 0.1301 0.28594 0.13218 0.28516 0.13334 C 0.28412 0.1345 0.28295 0.13473 0.28204 0.13612 C 0.27266 0.14769 0.2892 0.13056 0.27579 0.14584 C 0.27214 0.14977 0.26472 0.15695 0.26472 0.15695 C 0.26368 0.15973 0.26302 0.16297 0.26172 0.16528 C 0.26016 0.1676 0.25795 0.16875 0.25612 0.17084 C 0.25404 0.17338 0.25196 0.17593 0.25 0.17917 C 0.24805 0.18195 0.24649 0.18588 0.2444 0.18889 C 0.24284 0.19098 0.24063 0.19213 0.23894 0.19445 C 0.23724 0.19676 0.23594 0.2 0.23425 0.20278 C 0.23099 0.20811 0.22722 0.21204 0.22344 0.21667 C 0.21576 0.24028 0.22605 0.21042 0.21394 0.2375 C 0.21185 0.24213 0.21068 0.24792 0.2086 0.25278 C 0.19909 0.27431 0.20677 0.25162 0.19922 0.27084 C 0.19779 0.27431 0.19779 0.27732 0.19597 0.28056 C 0.19532 0.28172 0.1944 0.28195 0.19362 0.28334 C 0.19245 0.28542 0.19154 0.28774 0.1905 0.29028 C 0.18998 0.29144 0.18972 0.29329 0.18907 0.29445 C 0.18763 0.29653 0.18568 0.29746 0.18438 0.3 C 0.18347 0.30139 0.18282 0.30301 0.18204 0.30417 C 0.17982 0.30672 0.17383 0.31158 0.17175 0.31528 C 0.17006 0.31852 0.16849 0.32246 0.16628 0.325 C 0.16563 0.32593 0.16485 0.32686 0.16394 0.32778 C 0.16302 0.32871 0.16172 0.32917 0.16081 0.33056 C 0.15886 0.33334 0.15743 0.3375 0.15547 0.34028 C 0.1543 0.34167 0.15326 0.3426 0.15222 0.34445 C 0.15131 0.34607 0.15092 0.34815 0.14987 0.35 C 0.14805 0.35325 0.14662 0.35278 0.1444 0.35556 C 0.14362 0.35649 0.14297 0.35857 0.14206 0.35973 C 0.14115 0.36088 0.13998 0.36135 0.13907 0.3625 C 0.13763 0.36412 0.13633 0.36598 0.13503 0.36806 C 0.13321 0.37107 0.1319 0.3757 0.12956 0.37778 C 0.12565 0.38125 0.12748 0.3794 0.12422 0.38334 C 0.1237 0.38473 0.12331 0.38612 0.12253 0.3875 C 0.11914 0.39352 0.1211 0.38635 0.11784 0.39445 C 0.11719 0.39607 0.11706 0.39838 0.11628 0.4 C 0.11576 0.40116 0.11472 0.40139 0.11407 0.40278 C 0.11302 0.4044 0.1125 0.40649 0.11172 0.40834 C 0.1099 0.41158 0.10795 0.41482 0.10612 0.41806 C 0.10534 0.41945 0.10482 0.42107 0.10378 0.42223 C 0.10235 0.42408 0.10026 0.425 0.09909 0.42778 C 0.09336 0.44144 0.09636 0.43542 0.0905 0.44584 C 0.08881 0.4551 0.09141 0.44422 0.08516 0.45556 C 0.08438 0.45695 0.08347 0.45811 0.08282 0.45973 C 0.0819 0.46135 0.08138 0.46366 0.08047 0.46528 C 0.07904 0.46737 0.07722 0.46875 0.07579 0.47084 C 0.07435 0.47246 0.07305 0.47431 0.07188 0.47639 C 0.06198 0.49167 0.07904 0.46783 0.06172 0.49167 C 0.06068 0.49306 0.05964 0.49468 0.0586 0.49584 C 0.05599 0.49815 0.05313 0.5 0.05079 0.50278 C 0.0487 0.5051 0.04649 0.50695 0.04454 0.50973 C 0.04349 0.51112 0.04245 0.51274 0.04141 0.51389 C 0.04011 0.51505 0.03386 0.51875 0.03282 0.51945 C 0.03177 0.51991 0.0306 0.52014 0.02969 0.52084 C 0.02826 0.52153 0.02709 0.52269 0.02579 0.52362 C 0.02422 0.52454 0.02253 0.52524 0.0211 0.52639 C 0.01993 0.52709 0.01901 0.52848 0.01797 0.52917 C 0.01563 0.5301 0.01329 0.5301 0.01094 0.53056 C 0.00964 0.53149 0.00834 0.53241 0.00704 0.53334 C 0.00625 0.5338 0.00534 0.53403 0.00469 0.53473 C 0.00326 0.53542 0.00209 0.53681 0.00065 0.5375 C -0.00312 0.53912 -0.00716 0.54028 -0.01093 0.54167 L -0.01497 0.54306 L -0.10859 0.54028 C -0.1095 0.54005 -0.11015 0.53912 -0.11093 0.53889 C -0.11224 0.5382 -0.11354 0.53797 -0.11484 0.5375 C -0.1207 0.52963 -0.11536 0.53565 -0.12109 0.53195 C -0.12395 0.5301 -0.12669 0.52616 -0.1289 0.52362 C -0.13307 0.5125 -0.1276 0.52593 -0.13281 0.51667 C -0.13385 0.51482 -0.13437 0.51297 -0.13515 0.51112 C -0.13619 0.50556 -0.13658 0.50348 -0.13828 0.49723 C -0.1388 0.49561 -0.13945 0.49445 -0.13984 0.49306 C -0.14531 0.47709 -0.14101 0.48843 -0.14453 0.47917 C -0.14596 0.46899 -0.1444 0.47616 -0.15 0.46528 C -0.15117 0.46297 -0.15208 0.46042 -0.15312 0.45834 C -0.15442 0.45579 -0.15599 0.45394 -0.15703 0.45139 C -0.15781 0.44954 -0.15794 0.44746 -0.15859 0.44584 C -0.16028 0.44144 -0.1625 0.4375 -0.16406 0.43334 C -0.16458 0.43195 -0.16497 0.43033 -0.16562 0.42917 C -0.1664 0.42778 -0.16718 0.42732 -0.16796 0.42639 C -0.17461 0.40278 -0.17109 0.41274 -0.17812 0.39584 L -0.18046 0.38334 C -0.18099 0.38056 -0.18125 0.37732 -0.18203 0.375 L -0.18593 0.36389 C -0.18763 0.34977 -0.18593 0.36297 -0.18984 0.34167 C -0.19049 0.33843 -0.19088 0.33496 -0.1914 0.33195 C -0.19531 0.31274 -0.19505 0.32061 -0.19765 0.29723 C -0.19791 0.29491 -0.1983 0.2926 -0.19843 0.29028 C -0.19935 0.27639 -0.19974 0.26227 -0.20078 0.24862 L -0.20156 0.23889 C -0.20091 0.12037 -0.20273 0.15047 -0.19921 0.08056 C -0.19856 0.06575 -0.19935 0.07084 -0.19765 0.0625 C -0.19596 0.03704 -0.19804 0.06829 -0.19609 0.03334 C -0.1957 0.02385 -0.19453 0.01482 -0.19453 0.00556 L -0.19531 0.00695 L -0.19296 0.00278 " pathEditMode="relative" ptsTypes="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0" dur="1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7.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wangzhen</dc:creator>
  <cp:lastModifiedBy>wangzhen</cp:lastModifiedBy>
  <cp:revision>4</cp:revision>
  <dcterms:created xsi:type="dcterms:W3CDTF">2015-05-05T08:02:14Z</dcterms:created>
  <dcterms:modified xsi:type="dcterms:W3CDTF">2017-04-13T04:24:30Z</dcterms:modified>
</cp:coreProperties>
</file>