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26110" y="614045"/>
            <a:ext cx="5626100" cy="2351405"/>
            <a:chOff x="2616" y="2778"/>
            <a:chExt cx="8860" cy="3703"/>
          </a:xfrm>
        </p:grpSpPr>
        <p:sp>
          <p:nvSpPr>
            <p:cNvPr id="4" name="文本框 3"/>
            <p:cNvSpPr txBox="1"/>
            <p:nvPr/>
          </p:nvSpPr>
          <p:spPr>
            <a:xfrm>
              <a:off x="2616" y="2778"/>
              <a:ext cx="640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</a:rPr>
                <a:t>封面文章</a:t>
              </a:r>
              <a:endParaRPr lang="zh-CN" altLang="en-US" sz="24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699" y="3503"/>
              <a:ext cx="8510" cy="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2616" y="3720"/>
              <a:ext cx="8860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600" b="1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</a:rPr>
                <a:t>烟花来咯！</a:t>
              </a:r>
              <a:endParaRPr lang="zh-CN" altLang="en-US" sz="36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endParaRPr>
            </a:p>
            <a:p>
              <a:r>
                <a:rPr lang="en-US" altLang="zh-CN" sz="3600" b="1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</a:rPr>
                <a:t>——</a:t>
              </a:r>
              <a:r>
                <a:rPr lang="zh-CN" altLang="en-US" sz="3600" b="1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</a:rPr>
                <a:t>一个高度可自定义的烟花数据包</a:t>
              </a:r>
              <a:endParaRPr lang="zh-CN" altLang="en-US" sz="36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26110" y="3103245"/>
            <a:ext cx="5673725" cy="2788920"/>
            <a:chOff x="986" y="4887"/>
            <a:chExt cx="8935" cy="4392"/>
          </a:xfrm>
        </p:grpSpPr>
        <p:grpSp>
          <p:nvGrpSpPr>
            <p:cNvPr id="19" name="组合 18"/>
            <p:cNvGrpSpPr/>
            <p:nvPr/>
          </p:nvGrpSpPr>
          <p:grpSpPr>
            <a:xfrm>
              <a:off x="1055" y="4887"/>
              <a:ext cx="8867" cy="3494"/>
              <a:chOff x="1062" y="5801"/>
              <a:chExt cx="8867" cy="3494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1062" y="5801"/>
                <a:ext cx="8867" cy="3382"/>
                <a:chOff x="1062" y="5801"/>
                <a:chExt cx="8867" cy="3382"/>
              </a:xfrm>
            </p:grpSpPr>
            <p:grpSp>
              <p:nvGrpSpPr>
                <p:cNvPr id="8" name="组合 7"/>
                <p:cNvGrpSpPr/>
                <p:nvPr/>
              </p:nvGrpSpPr>
              <p:grpSpPr>
                <a:xfrm>
                  <a:off x="1069" y="5801"/>
                  <a:ext cx="8860" cy="1617"/>
                  <a:chOff x="2616" y="2778"/>
                  <a:chExt cx="8860" cy="1617"/>
                </a:xfrm>
              </p:grpSpPr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2616" y="2778"/>
                    <a:ext cx="6400" cy="7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zh-CN" altLang="en-US" sz="24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</a:rPr>
                      <a:t>精选</a:t>
                    </a:r>
                    <a:endParaRPr lang="zh-CN" altLang="en-US" sz="2400" b="1">
                      <a:solidFill>
                        <a:schemeClr val="bg1"/>
                      </a:solidFill>
                      <a:latin typeface="黑体" panose="02010609060101010101" charset="-122"/>
                      <a:ea typeface="黑体" panose="02010609060101010101" charset="-122"/>
                    </a:endParaRPr>
                  </a:p>
                </p:txBody>
              </p:sp>
              <p:cxnSp>
                <p:nvCxnSpPr>
                  <p:cNvPr id="10" name="直接连接符 9"/>
                  <p:cNvCxnSpPr/>
                  <p:nvPr/>
                </p:nvCxnSpPr>
                <p:spPr>
                  <a:xfrm>
                    <a:off x="2699" y="3503"/>
                    <a:ext cx="8510" cy="25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2616" y="3573"/>
                    <a:ext cx="8860" cy="8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zh-CN" altLang="en-US" sz="2800" b="1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</a:rPr>
                      <a:t>香草快讯：路径点来了！</a:t>
                    </a:r>
                    <a:endParaRPr lang="zh-CN" altLang="en-US" sz="2800" b="1">
                      <a:solidFill>
                        <a:schemeClr val="bg1"/>
                      </a:solidFill>
                      <a:latin typeface="黑体" panose="02010609060101010101" charset="-122"/>
                      <a:ea typeface="黑体" panose="02010609060101010101" charset="-122"/>
                    </a:endParaRPr>
                  </a:p>
                </p:txBody>
              </p:sp>
            </p:grpSp>
            <p:sp>
              <p:nvSpPr>
                <p:cNvPr id="12" name="文本框 11"/>
                <p:cNvSpPr txBox="1"/>
                <p:nvPr/>
              </p:nvSpPr>
              <p:spPr>
                <a:xfrm>
                  <a:off x="1069" y="7490"/>
                  <a:ext cx="8860" cy="8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2800" b="1">
                      <a:solidFill>
                        <a:schemeClr val="bg1"/>
                      </a:solidFill>
                      <a:latin typeface="黑体" panose="02010609060101010101" charset="-122"/>
                      <a:ea typeface="黑体" panose="02010609060101010101" charset="-122"/>
                    </a:rPr>
                    <a:t>对展示实体渲染变换的研究</a:t>
                  </a:r>
                  <a:endParaRPr lang="zh-CN" altLang="en-US" sz="2800" b="1">
                    <a:solidFill>
                      <a:schemeClr val="bg1"/>
                    </a:solidFill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  <p:sp>
              <p:nvSpPr>
                <p:cNvPr id="13" name="文本框 12"/>
                <p:cNvSpPr txBox="1"/>
                <p:nvPr/>
              </p:nvSpPr>
              <p:spPr>
                <a:xfrm>
                  <a:off x="1062" y="8361"/>
                  <a:ext cx="8860" cy="8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800" b="1">
                      <a:solidFill>
                        <a:schemeClr val="bg1"/>
                      </a:solidFill>
                      <a:latin typeface="黑体" panose="02010609060101010101" charset="-122"/>
                      <a:ea typeface="黑体" panose="02010609060101010101" charset="-122"/>
                    </a:rPr>
                    <a:t>Spyglass(</a:t>
                  </a:r>
                  <a:r>
                    <a:rPr lang="zh-CN" altLang="en-US" sz="2800" b="1">
                      <a:solidFill>
                        <a:schemeClr val="bg1"/>
                      </a:solidFill>
                      <a:latin typeface="黑体" panose="02010609060101010101" charset="-122"/>
                      <a:ea typeface="黑体" panose="02010609060101010101" charset="-122"/>
                    </a:rPr>
                    <a:t>大憨批</a:t>
                  </a:r>
                  <a:r>
                    <a:rPr lang="en-US" altLang="zh-CN" sz="2800" b="1">
                      <a:solidFill>
                        <a:schemeClr val="bg1"/>
                      </a:solidFill>
                      <a:latin typeface="黑体" panose="02010609060101010101" charset="-122"/>
                      <a:ea typeface="黑体" panose="02010609060101010101" charset="-122"/>
                    </a:rPr>
                    <a:t>)</a:t>
                  </a:r>
                  <a:r>
                    <a:rPr lang="zh-CN" altLang="en-US" sz="2800" b="1">
                      <a:solidFill>
                        <a:schemeClr val="bg1"/>
                      </a:solidFill>
                      <a:latin typeface="黑体" panose="02010609060101010101" charset="-122"/>
                      <a:ea typeface="黑体" panose="02010609060101010101" charset="-122"/>
                    </a:rPr>
                    <a:t>进阶使用说明</a:t>
                  </a:r>
                  <a:endParaRPr lang="zh-CN" altLang="en-US" sz="2800" b="1">
                    <a:solidFill>
                      <a:schemeClr val="bg1"/>
                    </a:solidFill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152" y="7419"/>
                <a:ext cx="6708" cy="6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1152" y="8312"/>
                <a:ext cx="8356" cy="6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1152" y="9278"/>
                <a:ext cx="8295" cy="17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dash"/>
                <a:miter lim="800000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2" name="文本框 1"/>
            <p:cNvSpPr txBox="1"/>
            <p:nvPr/>
          </p:nvSpPr>
          <p:spPr>
            <a:xfrm>
              <a:off x="986" y="8457"/>
              <a:ext cx="886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sz="2800" b="1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</a:rPr>
                <a:t>支持缓动的血条显示</a:t>
              </a:r>
              <a:endParaRPr lang="zh-CN" sz="2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 flipV="1">
              <a:off x="1069" y="9254"/>
              <a:ext cx="5141" cy="17"/>
            </a:xfrm>
            <a:prstGeom prst="line">
              <a:avLst/>
            </a:prstGeom>
            <a:ln w="22225">
              <a:solidFill>
                <a:schemeClr val="bg1"/>
              </a:solidFill>
              <a:prstDash val="dash"/>
              <a:miter lim="800000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3036570" y="325120"/>
            <a:ext cx="2486025" cy="721360"/>
            <a:chOff x="4782" y="512"/>
            <a:chExt cx="3915" cy="1136"/>
          </a:xfrm>
        </p:grpSpPr>
        <p:sp>
          <p:nvSpPr>
            <p:cNvPr id="4" name="圆角矩形 3"/>
            <p:cNvSpPr/>
            <p:nvPr/>
          </p:nvSpPr>
          <p:spPr>
            <a:xfrm>
              <a:off x="4782" y="512"/>
              <a:ext cx="3915" cy="113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4917" y="512"/>
              <a:ext cx="3675" cy="931"/>
              <a:chOff x="4917" y="512"/>
              <a:chExt cx="3675" cy="931"/>
            </a:xfrm>
          </p:grpSpPr>
          <p:pic>
            <p:nvPicPr>
              <p:cNvPr id="5" name="图片 4" descr="bg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4917" y="512"/>
                <a:ext cx="438" cy="931"/>
              </a:xfrm>
              <a:prstGeom prst="rect">
                <a:avLst/>
              </a:prstGeom>
            </p:spPr>
          </p:pic>
          <p:pic>
            <p:nvPicPr>
              <p:cNvPr id="6" name="图片 5" descr="图片1"/>
              <p:cNvPicPr>
                <a:picLocks noChangeAspect="1"/>
              </p:cNvPicPr>
              <p:nvPr/>
            </p:nvPicPr>
            <p:blipFill>
              <a:blip r:embed="rId2"/>
              <a:srcRect r="48832"/>
              <a:stretch>
                <a:fillRect/>
              </a:stretch>
            </p:blipFill>
            <p:spPr>
              <a:xfrm>
                <a:off x="5459" y="644"/>
                <a:ext cx="3133" cy="789"/>
              </a:xfrm>
              <a:prstGeom prst="rect">
                <a:avLst/>
              </a:prstGeom>
              <a:effectLst/>
            </p:spPr>
          </p:pic>
        </p:grpSp>
      </p:grp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WPS 演示</Application>
  <PresentationFormat>宽屏</PresentationFormat>
  <Paragraphs>15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黑体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苍鹰</cp:lastModifiedBy>
  <cp:revision>160</cp:revision>
  <dcterms:created xsi:type="dcterms:W3CDTF">2019-06-19T02:08:00Z</dcterms:created>
  <dcterms:modified xsi:type="dcterms:W3CDTF">2025-05-13T13:55:54Z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470AEB8B30044510A7DD5F62E60B98AE_13</vt:lpwstr>
  </property>
</Properties>
</file>