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6110" y="614045"/>
            <a:ext cx="5626100" cy="1243330"/>
            <a:chOff x="2616" y="2778"/>
            <a:chExt cx="8860" cy="1958"/>
          </a:xfrm>
        </p:grpSpPr>
        <p:sp>
          <p:nvSpPr>
            <p:cNvPr id="4" name="文本框 3"/>
            <p:cNvSpPr txBox="1"/>
            <p:nvPr/>
          </p:nvSpPr>
          <p:spPr>
            <a:xfrm>
              <a:off x="2616" y="2778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专题</a:t>
              </a:r>
              <a:endParaRPr lang="zh-CN" altLang="en-US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99" y="3503"/>
              <a:ext cx="5786" cy="1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616" y="3720"/>
              <a:ext cx="886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在</a:t>
              </a:r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MC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制作</a:t>
              </a:r>
              <a:r>
                <a:rPr lang="en-US" altLang="zh-CN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Galgame</a:t>
              </a:r>
              <a:r>
                <a:rPr lang="zh-CN" altLang="en-US" sz="36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？</a:t>
              </a:r>
              <a:endParaRPr lang="zh-CN" altLang="en-US" sz="36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4370" y="3683635"/>
            <a:ext cx="5630545" cy="2469515"/>
            <a:chOff x="1062" y="5801"/>
            <a:chExt cx="8867" cy="3889"/>
          </a:xfrm>
        </p:grpSpPr>
        <p:grpSp>
          <p:nvGrpSpPr>
            <p:cNvPr id="14" name="组合 13"/>
            <p:cNvGrpSpPr/>
            <p:nvPr/>
          </p:nvGrpSpPr>
          <p:grpSpPr>
            <a:xfrm>
              <a:off x="1062" y="5801"/>
              <a:ext cx="8867" cy="3837"/>
              <a:chOff x="1062" y="5801"/>
              <a:chExt cx="8867" cy="383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69" y="5801"/>
                <a:ext cx="8860" cy="1764"/>
                <a:chOff x="2616" y="2778"/>
                <a:chExt cx="8860" cy="1764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2616" y="2778"/>
                  <a:ext cx="640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看点</a:t>
                  </a:r>
                  <a:endParaRPr lang="zh-CN" altLang="en-US" sz="2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2699" y="3503"/>
                  <a:ext cx="7890" cy="22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2616" y="3720"/>
                  <a:ext cx="886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800" b="1">
                      <a:solidFill>
                        <a:schemeClr val="bg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指令烹饪指南：凉拌实体选择器</a:t>
                  </a:r>
                  <a:endPara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1069" y="7787"/>
                <a:ext cx="886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《大别墅》与对话框杂谈</a:t>
                </a:r>
                <a:endParaRPr lang="zh-CN" altLang="en-US" sz="28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2" y="8816"/>
                <a:ext cx="886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资源包</a:t>
                </a:r>
                <a:r>
                  <a:rPr lang="en-US" altLang="zh-CN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/</a:t>
                </a:r>
                <a:r>
                  <a:rPr lang="zh-CN" altLang="en-US" sz="28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数据包自动构建工具</a:t>
                </a:r>
                <a:endParaRPr lang="zh-CN" altLang="en-US" sz="2800" b="1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1152" y="7681"/>
              <a:ext cx="7889" cy="23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52" y="8707"/>
              <a:ext cx="7103" cy="10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152" y="9682"/>
              <a:ext cx="7164" cy="8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160</cp:revision>
  <dcterms:created xsi:type="dcterms:W3CDTF">2019-06-19T02:08:00Z</dcterms:created>
  <dcterms:modified xsi:type="dcterms:W3CDTF">2025-07-14T09:37:31Z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3DC1C09D36CE428196626F61B55E6928_13</vt:lpwstr>
  </property>
</Properties>
</file>