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985" y="429260"/>
            <a:ext cx="5261610" cy="2536190"/>
            <a:chOff x="1841" y="2487"/>
            <a:chExt cx="8286" cy="3994"/>
          </a:xfrm>
        </p:grpSpPr>
        <p:sp>
          <p:nvSpPr>
            <p:cNvPr id="4" name="文本框 3"/>
            <p:cNvSpPr txBox="1"/>
            <p:nvPr/>
          </p:nvSpPr>
          <p:spPr>
            <a:xfrm>
              <a:off x="3727" y="2487"/>
              <a:ext cx="6400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3600" b="1">
                  <a:solidFill>
                    <a:schemeClr val="bg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精选</a:t>
              </a:r>
              <a:endParaRPr lang="zh-CN" altLang="en-US" sz="3600" b="1">
                <a:solidFill>
                  <a:schemeClr val="bg1"/>
                </a:solidFill>
                <a:latin typeface="思源宋体 CN Heavy" panose="02020900000000000000" charset="-122"/>
                <a:ea typeface="思源宋体 CN Heavy" panose="02020900000000000000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841" y="3522"/>
              <a:ext cx="8286" cy="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2434" y="3720"/>
              <a:ext cx="7653" cy="2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为世界添一抹奇幻色彩！</a:t>
              </a:r>
              <a:endParaRPr lang="zh-CN" altLang="en-US" sz="36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r"/>
              <a:r>
                <a:rPr lang="en-US" altLang="zh-CN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——</a:t>
              </a:r>
              <a:r>
                <a:rPr lang="zh-CN" altLang="en-US" sz="36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装饰模型支持库</a:t>
              </a:r>
              <a:endParaRPr lang="zh-CN" altLang="en-US" sz="36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r"/>
              <a:endParaRPr lang="zh-CN" altLang="en-US" sz="36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67665" y="4283075"/>
            <a:ext cx="8741410" cy="1844040"/>
            <a:chOff x="579" y="6745"/>
            <a:chExt cx="13766" cy="2904"/>
          </a:xfrm>
        </p:grpSpPr>
        <p:sp>
          <p:nvSpPr>
            <p:cNvPr id="11" name="文本框 10"/>
            <p:cNvSpPr txBox="1"/>
            <p:nvPr/>
          </p:nvSpPr>
          <p:spPr>
            <a:xfrm>
              <a:off x="5327" y="6745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</a:rPr>
                <a:t>核心着色器的工作流程（上）</a:t>
              </a:r>
              <a:endParaRPr lang="zh-CN" altLang="en-US" sz="28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66" y="7786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</a:rPr>
                <a:t>虚空数据核心『寻回犬』</a:t>
              </a:r>
              <a:endParaRPr lang="zh-CN" altLang="en-US" sz="28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79" y="8827"/>
              <a:ext cx="13766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r"/>
              <a:r>
                <a:rPr lang="zh-CN" altLang="en-US" sz="2800" b="1">
                  <a:solidFill>
                    <a:schemeClr val="bg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命令中的实体锚点和执行锚点</a:t>
              </a:r>
              <a:endParaRPr lang="zh-CN" altLang="en-US" sz="2800" b="1">
                <a:solidFill>
                  <a:schemeClr val="bg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WPS 演示</Application>
  <PresentationFormat>宽屏</PresentationFormat>
  <Paragraphs>12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思源宋体 CN SemiBold</vt:lpstr>
      <vt:lpstr>思源宋体 CN Light</vt:lpstr>
      <vt:lpstr>思源宋体 CN Heavy</vt:lpstr>
      <vt:lpstr>思源黑体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苍鹰</cp:lastModifiedBy>
  <cp:revision>169</cp:revision>
  <dcterms:created xsi:type="dcterms:W3CDTF">2019-06-19T02:08:00Z</dcterms:created>
  <dcterms:modified xsi:type="dcterms:W3CDTF">2025-09-14T14:22:15Z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3DC1C09D36CE428196626F61B55E6928_13</vt:lpwstr>
  </property>
</Properties>
</file>