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3.png"/><Relationship Id="rId4" Type="http://schemas.openxmlformats.org/officeDocument/2006/relationships/tags" Target="../tags/tag68.xml"/><Relationship Id="rId3" Type="http://schemas.openxmlformats.org/officeDocument/2006/relationships/image" Target="../media/image2.png"/><Relationship Id="rId2" Type="http://schemas.openxmlformats.org/officeDocument/2006/relationships/tags" Target="../tags/tag67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3.png"/><Relationship Id="rId4" Type="http://schemas.openxmlformats.org/officeDocument/2006/relationships/tags" Target="../tags/tag77.xml"/><Relationship Id="rId3" Type="http://schemas.openxmlformats.org/officeDocument/2006/relationships/image" Target="../media/image2.png"/><Relationship Id="rId2" Type="http://schemas.openxmlformats.org/officeDocument/2006/relationships/tags" Target="../tags/tag76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86.xml"/><Relationship Id="rId15" Type="http://schemas.openxmlformats.org/officeDocument/2006/relationships/image" Target="../media/image9.png"/><Relationship Id="rId14" Type="http://schemas.openxmlformats.org/officeDocument/2006/relationships/image" Target="../media/image8.png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25-01-19_12.01.58_2"/>
          <p:cNvPicPr>
            <a:picLocks noChangeAspect="1"/>
          </p:cNvPicPr>
          <p:nvPr/>
        </p:nvPicPr>
        <p:blipFill>
          <a:blip r:embed="rId1"/>
          <a:srcRect l="54646" t="43609" r="11891" b="-3097"/>
          <a:stretch>
            <a:fillRect/>
          </a:stretch>
        </p:blipFill>
        <p:spPr>
          <a:xfrm>
            <a:off x="8251825" y="2223135"/>
            <a:ext cx="2284095" cy="2150745"/>
          </a:xfrm>
          <a:prstGeom prst="rect">
            <a:avLst/>
          </a:prstGeom>
        </p:spPr>
      </p:pic>
      <p:pic>
        <p:nvPicPr>
          <p:cNvPr id="5" name="图片 4" descr="id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830" y="2506345"/>
            <a:ext cx="1457325" cy="1437640"/>
          </a:xfrm>
          <a:prstGeom prst="rect">
            <a:avLst/>
          </a:prstGeom>
        </p:spPr>
      </p:pic>
      <p:pic>
        <p:nvPicPr>
          <p:cNvPr id="6" name="图片 5" descr="tes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10" y="2506345"/>
            <a:ext cx="1584325" cy="15843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0110" y="4010660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纹理</a:t>
            </a:r>
            <a:endParaRPr lang="zh-CN" altLang="en-US"/>
          </a:p>
          <a:p>
            <a:pPr algn="ctr"/>
            <a:r>
              <a:rPr lang="en-US" altLang="zh-CN"/>
              <a:t>texture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193540" y="4137660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endParaRPr lang="zh-CN" altLang="en-US"/>
          </a:p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341360" y="4431030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物品渲染</a:t>
            </a:r>
            <a:endParaRPr lang="zh-CN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2678430" y="3215640"/>
            <a:ext cx="1504950" cy="95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298565" y="3225165"/>
            <a:ext cx="1504950" cy="952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sapph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1560" y="4975860"/>
            <a:ext cx="950595" cy="950595"/>
          </a:xfrm>
          <a:prstGeom prst="rect">
            <a:avLst/>
          </a:prstGeom>
        </p:spPr>
      </p:pic>
      <p:pic>
        <p:nvPicPr>
          <p:cNvPr id="6" name="图片 5" descr="emera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70" y="2063750"/>
            <a:ext cx="546100" cy="655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94760" y="28867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minecraft/models/item/emerald.json</a:t>
            </a:r>
            <a:endParaRPr lang="en-US" altLang="zh-CN"/>
          </a:p>
          <a:p>
            <a:r>
              <a:rPr lang="zh-CN" altLang="en-US"/>
              <a:t>绿宝石模型路径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91330" y="58604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magic/models/item/sapphire.json</a:t>
            </a:r>
            <a:endParaRPr lang="en-US" altLang="zh-CN"/>
          </a:p>
          <a:p>
            <a:r>
              <a:rPr lang="zh-CN" altLang="en-US"/>
              <a:t>自定义的模型路径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238875" y="3365500"/>
            <a:ext cx="28575" cy="242506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88285" y="4209415"/>
            <a:ext cx="334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通过</a:t>
            </a:r>
            <a:r>
              <a:rPr lang="en-US" altLang="zh-CN"/>
              <a:t>override</a:t>
            </a:r>
            <a:r>
              <a:rPr lang="zh-CN" altLang="en-US"/>
              <a:t>引用</a:t>
            </a:r>
            <a:endParaRPr lang="zh-CN" altLang="en-US"/>
          </a:p>
          <a:p>
            <a:pPr algn="r"/>
            <a:r>
              <a:rPr lang="zh-CN" altLang="en-US"/>
              <a:t>根据条件（物品</a:t>
            </a:r>
            <a:r>
              <a:rPr lang="en-US" altLang="zh-CN"/>
              <a:t>NBT</a:t>
            </a:r>
            <a:r>
              <a:rPr lang="zh-CN" altLang="en-US"/>
              <a:t>）选择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470650" y="2465070"/>
            <a:ext cx="2394585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865235" y="3014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原物品：绿宝石；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7781925" y="422910"/>
            <a:ext cx="19685" cy="6240145"/>
          </a:xfrm>
          <a:prstGeom prst="line">
            <a:avLst/>
          </a:prstGeom>
          <a:ln w="635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79875" y="422910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endParaRPr lang="zh-CN" altLang="en-US"/>
          </a:p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667115" y="561340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物品渲染</a:t>
            </a:r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705610" y="1669415"/>
            <a:ext cx="5970905" cy="3306445"/>
          </a:xfrm>
          <a:prstGeom prst="rect">
            <a:avLst/>
          </a:prstGeom>
          <a:noFill/>
          <a:ln w="635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527810" y="1202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原版绿宝石模型文件</a:t>
            </a:r>
            <a:endParaRPr lang="zh-CN" altLang="en-US"/>
          </a:p>
        </p:txBody>
      </p:sp>
      <p:pic>
        <p:nvPicPr>
          <p:cNvPr id="2" name="图片 1" descr="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60" y="2063750"/>
            <a:ext cx="2495550" cy="771525"/>
          </a:xfrm>
          <a:prstGeom prst="rect">
            <a:avLst/>
          </a:prstGeom>
        </p:spPr>
      </p:pic>
      <p:pic>
        <p:nvPicPr>
          <p:cNvPr id="3" name="图片 2" descr="overri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560" y="3466465"/>
            <a:ext cx="3629025" cy="800100"/>
          </a:xfrm>
          <a:prstGeom prst="rect">
            <a:avLst/>
          </a:prstGeom>
        </p:spPr>
      </p:pic>
      <p:pic>
        <p:nvPicPr>
          <p:cNvPr id="4" name="图片 3" descr="emera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30755"/>
            <a:ext cx="546100" cy="6559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sapph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1560" y="4975860"/>
            <a:ext cx="950595" cy="950595"/>
          </a:xfrm>
          <a:prstGeom prst="rect">
            <a:avLst/>
          </a:prstGeom>
        </p:spPr>
      </p:pic>
      <p:pic>
        <p:nvPicPr>
          <p:cNvPr id="6" name="图片 5" descr="emera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70" y="2063750"/>
            <a:ext cx="546100" cy="655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794760" y="28867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minecraft/models/item/emerald.json</a:t>
            </a:r>
            <a:endParaRPr lang="en-US" altLang="zh-CN"/>
          </a:p>
          <a:p>
            <a:r>
              <a:rPr lang="zh-CN" altLang="en-US"/>
              <a:t>绿宝石模型路径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291330" y="58604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magic/models/item/sapphire.json</a:t>
            </a:r>
            <a:endParaRPr lang="en-US" altLang="zh-CN"/>
          </a:p>
          <a:p>
            <a:r>
              <a:rPr lang="zh-CN" altLang="en-US"/>
              <a:t>自定义的模型路径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6238875" y="3365500"/>
            <a:ext cx="28575" cy="242506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88285" y="4209415"/>
            <a:ext cx="3341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通过</a:t>
            </a:r>
            <a:r>
              <a:rPr lang="en-US" altLang="zh-CN"/>
              <a:t>override</a:t>
            </a:r>
            <a:r>
              <a:rPr lang="zh-CN" altLang="en-US"/>
              <a:t>引用</a:t>
            </a:r>
            <a:endParaRPr lang="zh-CN" altLang="en-US"/>
          </a:p>
          <a:p>
            <a:pPr algn="r"/>
            <a:r>
              <a:rPr lang="zh-CN" altLang="en-US"/>
              <a:t>根据条件（物品</a:t>
            </a:r>
            <a:r>
              <a:rPr lang="en-US" altLang="zh-CN"/>
              <a:t>NBT</a:t>
            </a:r>
            <a:r>
              <a:rPr lang="zh-CN" altLang="en-US"/>
              <a:t>）选择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470650" y="2465070"/>
            <a:ext cx="2394585" cy="317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 descr="sapph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635" y="2063750"/>
            <a:ext cx="950595" cy="950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65235" y="301434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物品：绿宝石；</a:t>
            </a:r>
            <a:endParaRPr lang="zh-CN"/>
          </a:p>
          <a:p>
            <a:r>
              <a:rPr lang="zh-CN"/>
              <a:t>拥有</a:t>
            </a:r>
            <a:r>
              <a:rPr lang="en-US" altLang="zh-CN"/>
              <a:t>NBT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”CustomModelData:9102012”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7781925" y="422910"/>
            <a:ext cx="19685" cy="6240145"/>
          </a:xfrm>
          <a:prstGeom prst="line">
            <a:avLst/>
          </a:prstGeom>
          <a:ln w="635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79875" y="422910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endParaRPr lang="zh-CN" altLang="en-US"/>
          </a:p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667115" y="561340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物品渲染</a:t>
            </a:r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705610" y="1669415"/>
            <a:ext cx="5970905" cy="3306445"/>
          </a:xfrm>
          <a:prstGeom prst="rect">
            <a:avLst/>
          </a:prstGeom>
          <a:noFill/>
          <a:ln w="635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527810" y="1202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原版绿宝石模型文件</a:t>
            </a:r>
            <a:endParaRPr lang="zh-CN" altLang="en-US"/>
          </a:p>
        </p:txBody>
      </p:sp>
      <p:pic>
        <p:nvPicPr>
          <p:cNvPr id="2" name="图片 1" descr="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60" y="2063750"/>
            <a:ext cx="2495550" cy="771525"/>
          </a:xfrm>
          <a:prstGeom prst="rect">
            <a:avLst/>
          </a:prstGeom>
        </p:spPr>
      </p:pic>
      <p:pic>
        <p:nvPicPr>
          <p:cNvPr id="3" name="图片 2" descr="overri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560" y="3466465"/>
            <a:ext cx="3629025" cy="800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sapph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1560" y="4975860"/>
            <a:ext cx="950595" cy="950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91330" y="58604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magic/models/item/sapphire.json</a:t>
            </a:r>
            <a:endParaRPr lang="en-US" altLang="zh-CN"/>
          </a:p>
          <a:p>
            <a:r>
              <a:rPr lang="zh-CN" altLang="en-US"/>
              <a:t>自定义的模型路径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324600" y="2847975"/>
            <a:ext cx="2837815" cy="259778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 descr="sapph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635" y="2063750"/>
            <a:ext cx="950595" cy="95059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65235" y="30143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不关心原型物品</a:t>
            </a:r>
            <a:endParaRPr lang="zh-CN"/>
          </a:p>
          <a:p>
            <a:r>
              <a:rPr lang="zh-CN"/>
              <a:t>使用组件</a:t>
            </a:r>
            <a:endParaRPr lang="zh-CN"/>
          </a:p>
          <a:p>
            <a:r>
              <a:rPr lang="en-US" altLang="zh-CN"/>
              <a:t>item_model:”magic:sapphire”</a:t>
            </a:r>
            <a:endParaRPr lang="en-US" altLang="zh-CN"/>
          </a:p>
          <a:p>
            <a:r>
              <a:rPr lang="zh-CN" altLang="en-US"/>
              <a:t>调用自定义物品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7781925" y="422910"/>
            <a:ext cx="19685" cy="6240145"/>
          </a:xfrm>
          <a:prstGeom prst="line">
            <a:avLst/>
          </a:prstGeom>
          <a:ln w="635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79875" y="422910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endParaRPr lang="zh-CN" altLang="en-US"/>
          </a:p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667115" y="561340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物品渲染</a:t>
            </a:r>
            <a:endParaRPr 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25-01-19_12.01.58_2"/>
          <p:cNvPicPr>
            <a:picLocks noChangeAspect="1"/>
          </p:cNvPicPr>
          <p:nvPr/>
        </p:nvPicPr>
        <p:blipFill>
          <a:blip r:embed="rId1"/>
          <a:srcRect l="54646" t="43609" r="11891" b="-3097"/>
          <a:stretch>
            <a:fillRect/>
          </a:stretch>
        </p:blipFill>
        <p:spPr>
          <a:xfrm>
            <a:off x="8932545" y="2322830"/>
            <a:ext cx="1945005" cy="1831340"/>
          </a:xfrm>
          <a:prstGeom prst="rect">
            <a:avLst/>
          </a:prstGeom>
        </p:spPr>
      </p:pic>
      <p:pic>
        <p:nvPicPr>
          <p:cNvPr id="5" name="图片 4" descr="idl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686175" y="2506345"/>
            <a:ext cx="1457325" cy="1437640"/>
          </a:xfrm>
          <a:prstGeom prst="rect">
            <a:avLst/>
          </a:prstGeom>
        </p:spPr>
      </p:pic>
      <p:pic>
        <p:nvPicPr>
          <p:cNvPr id="6" name="图片 5" descr="test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13435" y="2506345"/>
            <a:ext cx="1584325" cy="15843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47700" y="4010660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纹理</a:t>
            </a:r>
            <a:endParaRPr lang="zh-CN" altLang="en-US"/>
          </a:p>
          <a:p>
            <a:pPr algn="ctr"/>
            <a:r>
              <a:rPr lang="en-US" altLang="zh-CN"/>
              <a:t>texture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3362325" y="4154170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endParaRPr lang="zh-CN" altLang="en-US"/>
          </a:p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27645" y="4431030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物品渲染</a:t>
            </a:r>
            <a:endParaRPr lang="zh-CN"/>
          </a:p>
        </p:txBody>
      </p:sp>
      <p:cxnSp>
        <p:nvCxnSpPr>
          <p:cNvPr id="10" name="直接箭头连接符 9"/>
          <p:cNvCxnSpPr>
            <a:stCxn id="6" idx="3"/>
          </p:cNvCxnSpPr>
          <p:nvPr>
            <p:custDataLst>
              <p:tags r:id="rId8"/>
            </p:custDataLst>
          </p:nvPr>
        </p:nvCxnSpPr>
        <p:spPr>
          <a:xfrm flipV="1">
            <a:off x="2397760" y="3297555"/>
            <a:ext cx="1313180" cy="127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</p:cNvCxnSpPr>
          <p:nvPr>
            <p:custDataLst>
              <p:tags r:id="rId9"/>
            </p:custDataLst>
          </p:nvPr>
        </p:nvCxnSpPr>
        <p:spPr>
          <a:xfrm flipV="1">
            <a:off x="5143500" y="3201035"/>
            <a:ext cx="1203960" cy="2413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4817745" y="4925695"/>
            <a:ext cx="2745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模型数据</a:t>
            </a:r>
            <a:endParaRPr lang="zh-CN" altLang="en-US"/>
          </a:p>
          <a:p>
            <a:pPr algn="l"/>
            <a:r>
              <a:rPr lang="zh-CN" altLang="en-US"/>
              <a:t>模型覆盖（</a:t>
            </a:r>
            <a:r>
              <a:rPr lang="en-US" altLang="zh-CN"/>
              <a:t>overrides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2" name="左大括号 11"/>
          <p:cNvSpPr/>
          <p:nvPr/>
        </p:nvSpPr>
        <p:spPr>
          <a:xfrm>
            <a:off x="4506595" y="4911725"/>
            <a:ext cx="233045" cy="6591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31915" y="3028950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item_model</a:t>
            </a:r>
            <a:r>
              <a:rPr lang="zh-CN" altLang="en-US"/>
              <a:t>组件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  <a:endCxn id="4" idx="1"/>
          </p:cNvCxnSpPr>
          <p:nvPr>
            <p:custDataLst>
              <p:tags r:id="rId11"/>
            </p:custDataLst>
          </p:nvPr>
        </p:nvCxnSpPr>
        <p:spPr>
          <a:xfrm>
            <a:off x="8536940" y="3213100"/>
            <a:ext cx="395605" cy="254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2025-01-19_12.01.58_2"/>
          <p:cNvPicPr>
            <a:picLocks noChangeAspect="1"/>
          </p:cNvPicPr>
          <p:nvPr/>
        </p:nvPicPr>
        <p:blipFill>
          <a:blip r:embed="rId1"/>
          <a:srcRect l="54646" t="43609" r="11891" b="-3097"/>
          <a:stretch>
            <a:fillRect/>
          </a:stretch>
        </p:blipFill>
        <p:spPr>
          <a:xfrm>
            <a:off x="9387840" y="3816350"/>
            <a:ext cx="1945005" cy="1831340"/>
          </a:xfrm>
          <a:prstGeom prst="rect">
            <a:avLst/>
          </a:prstGeom>
        </p:spPr>
      </p:pic>
      <p:pic>
        <p:nvPicPr>
          <p:cNvPr id="5" name="图片 4" descr="idle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44850" y="4153535"/>
            <a:ext cx="1108710" cy="1093470"/>
          </a:xfrm>
          <a:prstGeom prst="rect">
            <a:avLst/>
          </a:prstGeom>
        </p:spPr>
      </p:pic>
      <p:pic>
        <p:nvPicPr>
          <p:cNvPr id="6" name="图片 5" descr="test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3080" y="3939540"/>
            <a:ext cx="1584325" cy="15843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330200" y="5385435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纹理</a:t>
            </a:r>
            <a:endParaRPr lang="zh-CN" altLang="en-US"/>
          </a:p>
          <a:p>
            <a:pPr algn="ctr"/>
            <a:r>
              <a:rPr lang="en-US" altLang="zh-CN"/>
              <a:t>texture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2679065" y="5385435"/>
            <a:ext cx="2105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模型</a:t>
            </a:r>
            <a:endParaRPr lang="zh-CN" altLang="en-US"/>
          </a:p>
          <a:p>
            <a:pPr algn="ctr"/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827645" y="5833110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物品渲染</a:t>
            </a:r>
            <a:endParaRPr lang="zh-CN"/>
          </a:p>
        </p:txBody>
      </p:sp>
      <p:cxnSp>
        <p:nvCxnSpPr>
          <p:cNvPr id="10" name="直接箭头连接符 9"/>
          <p:cNvCxnSpPr>
            <a:stCxn id="6" idx="3"/>
            <a:endCxn id="5" idx="1"/>
          </p:cNvCxnSpPr>
          <p:nvPr>
            <p:custDataLst>
              <p:tags r:id="rId8"/>
            </p:custDataLst>
          </p:nvPr>
        </p:nvCxnSpPr>
        <p:spPr>
          <a:xfrm flipV="1">
            <a:off x="2097405" y="4700270"/>
            <a:ext cx="1147445" cy="3175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3" idx="1"/>
          </p:cNvCxnSpPr>
          <p:nvPr>
            <p:custDataLst>
              <p:tags r:id="rId9"/>
            </p:custDataLst>
          </p:nvPr>
        </p:nvCxnSpPr>
        <p:spPr>
          <a:xfrm flipV="1">
            <a:off x="4353560" y="3028950"/>
            <a:ext cx="763270" cy="167132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45275" y="4153535"/>
            <a:ext cx="2105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item_model</a:t>
            </a:r>
            <a:r>
              <a:rPr lang="zh-CN" altLang="en-US"/>
              <a:t>组件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3" idx="3"/>
            <a:endCxn id="4" idx="1"/>
          </p:cNvCxnSpPr>
          <p:nvPr>
            <p:custDataLst>
              <p:tags r:id="rId10"/>
            </p:custDataLst>
          </p:nvPr>
        </p:nvCxnSpPr>
        <p:spPr>
          <a:xfrm>
            <a:off x="8750300" y="4337685"/>
            <a:ext cx="637540" cy="3943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116830" y="2844800"/>
            <a:ext cx="1814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>
                <a:solidFill>
                  <a:srgbClr val="FF0000"/>
                </a:solidFill>
              </a:rPr>
              <a:t>物品模型映射</a:t>
            </a:r>
            <a:endParaRPr lang="zh-CN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>
            <a:stCxn id="3" idx="3"/>
            <a:endCxn id="13" idx="0"/>
          </p:cNvCxnSpPr>
          <p:nvPr>
            <p:custDataLst>
              <p:tags r:id="rId11"/>
            </p:custDataLst>
          </p:nvPr>
        </p:nvCxnSpPr>
        <p:spPr>
          <a:xfrm>
            <a:off x="6931025" y="3028950"/>
            <a:ext cx="767080" cy="112458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3"/>
            <a:endCxn id="16" idx="1"/>
          </p:cNvCxnSpPr>
          <p:nvPr>
            <p:custDataLst>
              <p:tags r:id="rId12"/>
            </p:custDataLst>
          </p:nvPr>
        </p:nvCxnSpPr>
        <p:spPr>
          <a:xfrm flipV="1">
            <a:off x="2019935" y="2482215"/>
            <a:ext cx="1147445" cy="3175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  <a:endCxn id="3" idx="1"/>
          </p:cNvCxnSpPr>
          <p:nvPr>
            <p:custDataLst>
              <p:tags r:id="rId13"/>
            </p:custDataLst>
          </p:nvPr>
        </p:nvCxnSpPr>
        <p:spPr>
          <a:xfrm>
            <a:off x="4276090" y="2482215"/>
            <a:ext cx="840740" cy="5467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图片 21" descr="angry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75940" y="1985010"/>
            <a:ext cx="1581785" cy="1043940"/>
          </a:xfrm>
          <a:prstGeom prst="rect">
            <a:avLst/>
          </a:prstGeom>
        </p:spPr>
      </p:pic>
      <p:pic>
        <p:nvPicPr>
          <p:cNvPr id="23" name="图片 22" descr="angry_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8185" y="1854835"/>
            <a:ext cx="1174115" cy="117411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68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69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1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2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3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4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7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8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79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81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82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83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84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85.xml><?xml version="1.0" encoding="utf-8"?>
<p:tagLst xmlns:p="http://schemas.openxmlformats.org/presentationml/2006/main">
  <p:tag name="KSO_WM_DIAGRAM_VIRTUALLY_FRAME" val="{&quot;height&quot;:180.55,&quot;left&quot;:51,&quot;top&quot;:197.35,&quot;width&quot;:563.45}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</Words>
  <Application>WPS 演示</Application>
  <PresentationFormat>宽屏</PresentationFormat>
  <Paragraphs>84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苍鹰</cp:lastModifiedBy>
  <cp:revision>159</cp:revision>
  <dcterms:created xsi:type="dcterms:W3CDTF">2019-06-19T02:08:00Z</dcterms:created>
  <dcterms:modified xsi:type="dcterms:W3CDTF">2025-01-19T17:12:51Z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BD8B64280A134CFEBE3346BA58EDD72B_11</vt:lpwstr>
  </property>
</Properties>
</file>