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33350" y="429260"/>
            <a:ext cx="5262245" cy="1981835"/>
            <a:chOff x="1840" y="2487"/>
            <a:chExt cx="8287" cy="3121"/>
          </a:xfrm>
        </p:grpSpPr>
        <p:sp>
          <p:nvSpPr>
            <p:cNvPr id="4" name="文本框 3"/>
            <p:cNvSpPr txBox="1"/>
            <p:nvPr/>
          </p:nvSpPr>
          <p:spPr>
            <a:xfrm>
              <a:off x="1840" y="2487"/>
              <a:ext cx="82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b="1">
                  <a:solidFill>
                    <a:schemeClr val="tx1"/>
                  </a:solidFill>
                  <a:latin typeface="思源宋体 CN Heavy" panose="02020900000000000000" charset="-122"/>
                  <a:ea typeface="思源宋体 CN Heavy" panose="02020900000000000000" charset="-122"/>
                </a:rPr>
                <a:t>精选</a:t>
              </a:r>
              <a:endParaRPr lang="zh-CN" altLang="en-US" sz="3600" b="1">
                <a:solidFill>
                  <a:schemeClr val="tx1"/>
                </a:solidFill>
                <a:latin typeface="思源宋体 CN Heavy" panose="02020900000000000000" charset="-122"/>
                <a:ea typeface="思源宋体 CN Heavy" panose="02020900000000000000" charset="-122"/>
              </a:endParaRPr>
            </a:p>
          </p:txBody>
        </p:sp>
        <p:cxnSp>
          <p:nvCxnSpPr>
            <p:cNvPr id="5" name="直接连接符 4"/>
            <p:cNvCxnSpPr/>
            <p:nvPr/>
          </p:nvCxnSpPr>
          <p:spPr>
            <a:xfrm flipV="1">
              <a:off x="1841" y="3522"/>
              <a:ext cx="8286" cy="2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1841" y="3720"/>
              <a:ext cx="7653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在</a:t>
              </a:r>
              <a:r>
                <a:rPr lang="en-US" altLang="zh-CN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MC</a:t>
              </a:r>
              <a:r>
                <a:rPr lang="zh-CN" altLang="en-US" sz="36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  <a:cs typeface="思源黑体" panose="020B0500000000000000" charset="-122"/>
                </a:rPr>
                <a:t>制作一台可编程无人机！</a:t>
              </a:r>
              <a:endParaRPr lang="zh-CN" altLang="en-US" sz="36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 rot="0">
            <a:off x="3343910" y="4283075"/>
            <a:ext cx="7752715" cy="1844040"/>
            <a:chOff x="5266" y="6745"/>
            <a:chExt cx="12209" cy="2904"/>
          </a:xfrm>
        </p:grpSpPr>
        <p:sp>
          <p:nvSpPr>
            <p:cNvPr id="11" name="文本框 10"/>
            <p:cNvSpPr txBox="1"/>
            <p:nvPr/>
          </p:nvSpPr>
          <p:spPr>
            <a:xfrm>
              <a:off x="5327" y="6745"/>
              <a:ext cx="1214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</a:rPr>
                <a:t>/stopwatch</a:t>
              </a:r>
              <a:r>
                <a:rPr lang="zh-CN" altLang="en-US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</a:rPr>
                <a:t>与原版时间检测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266" y="7786"/>
              <a:ext cx="886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solidFill>
                    <a:schemeClr val="tx1"/>
                  </a:solidFill>
                  <a:latin typeface="思源黑体" panose="020B0500000000000000" charset="-122"/>
                  <a:ea typeface="思源黑体" panose="020B0500000000000000" charset="-122"/>
                </a:rPr>
                <a:t>文本动画资源库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328" y="8827"/>
              <a:ext cx="1214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zh-CN" altLang="en-US" sz="2800" b="1">
                  <a:latin typeface="思源黑体" panose="020B0500000000000000" charset="-122"/>
                  <a:ea typeface="思源黑体" panose="020B0500000000000000" charset="-122"/>
                  <a:sym typeface="+mn-ea"/>
                </a:rPr>
                <a:t>核心着色器的工作流程（中）：从顶点到片元</a:t>
              </a:r>
              <a:endParaRPr lang="zh-CN" altLang="en-US" sz="2800" b="1">
                <a:solidFill>
                  <a:schemeClr val="tx1"/>
                </a:solidFill>
                <a:latin typeface="思源黑体" panose="020B0500000000000000" charset="-122"/>
                <a:ea typeface="思源黑体" panose="020B0500000000000000" charset="-122"/>
                <a:cs typeface="思源黑体" panose="020B0500000000000000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" name="组合 6"/>
          <p:cNvGrpSpPr/>
          <p:nvPr/>
        </p:nvGrpSpPr>
        <p:grpSpPr>
          <a:xfrm>
            <a:off x="3036570" y="325120"/>
            <a:ext cx="2486025" cy="721360"/>
            <a:chOff x="4782" y="512"/>
            <a:chExt cx="3915" cy="1136"/>
          </a:xfrm>
        </p:grpSpPr>
        <p:sp>
          <p:nvSpPr>
            <p:cNvPr id="4" name="圆角矩形 3"/>
            <p:cNvSpPr/>
            <p:nvPr/>
          </p:nvSpPr>
          <p:spPr>
            <a:xfrm>
              <a:off x="4782" y="512"/>
              <a:ext cx="3915" cy="1136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pSp>
          <p:nvGrpSpPr>
            <p:cNvPr id="3" name="组合 2"/>
            <p:cNvGrpSpPr/>
            <p:nvPr/>
          </p:nvGrpSpPr>
          <p:grpSpPr>
            <a:xfrm>
              <a:off x="4917" y="512"/>
              <a:ext cx="3675" cy="931"/>
              <a:chOff x="4917" y="512"/>
              <a:chExt cx="3675" cy="931"/>
            </a:xfrm>
          </p:grpSpPr>
          <p:pic>
            <p:nvPicPr>
              <p:cNvPr id="5" name="图片 4" descr="bg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4917" y="512"/>
                <a:ext cx="438" cy="931"/>
              </a:xfrm>
              <a:prstGeom prst="rect">
                <a:avLst/>
              </a:prstGeom>
            </p:spPr>
          </p:pic>
          <p:pic>
            <p:nvPicPr>
              <p:cNvPr id="6" name="图片 5" descr="图片1"/>
              <p:cNvPicPr>
                <a:picLocks noChangeAspect="1"/>
              </p:cNvPicPr>
              <p:nvPr/>
            </p:nvPicPr>
            <p:blipFill>
              <a:blip r:embed="rId2"/>
              <a:srcRect r="48832"/>
              <a:stretch>
                <a:fillRect/>
              </a:stretch>
            </p:blipFill>
            <p:spPr>
              <a:xfrm>
                <a:off x="5459" y="644"/>
                <a:ext cx="3133" cy="789"/>
              </a:xfrm>
              <a:prstGeom prst="rect">
                <a:avLst/>
              </a:prstGeom>
              <a:effectLst/>
            </p:spPr>
          </p:pic>
        </p:grpSp>
      </p:grp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</Words>
  <Application>WPS 演示</Application>
  <PresentationFormat>宽屏</PresentationFormat>
  <Paragraphs>10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思源宋体 CN Heavy</vt:lpstr>
      <vt:lpstr>思源黑体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严文超</cp:lastModifiedBy>
  <cp:revision>171</cp:revision>
  <dcterms:created xsi:type="dcterms:W3CDTF">2019-06-19T02:08:00Z</dcterms:created>
  <dcterms:modified xsi:type="dcterms:W3CDTF">2025-10-14T13:02:09Z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3DC1C09D36CE428196626F61B55E6928_13</vt:lpwstr>
  </property>
</Properties>
</file>