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6110" y="614045"/>
            <a:ext cx="4769485" cy="1797050"/>
            <a:chOff x="2616" y="2778"/>
            <a:chExt cx="7511" cy="2830"/>
          </a:xfrm>
        </p:grpSpPr>
        <p:sp>
          <p:nvSpPr>
            <p:cNvPr id="4" name="文本框 3"/>
            <p:cNvSpPr txBox="1"/>
            <p:nvPr/>
          </p:nvSpPr>
          <p:spPr>
            <a:xfrm>
              <a:off x="3687" y="2778"/>
              <a:ext cx="64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400" b="1">
                  <a:solidFill>
                    <a:schemeClr val="bg1"/>
                  </a:solidFill>
                  <a:latin typeface="思源宋体 CN SemiBold" panose="02020600000000000000" charset="-122"/>
                  <a:ea typeface="思源宋体 CN SemiBold" panose="02020600000000000000" charset="-122"/>
                </a:rPr>
                <a:t>精选</a:t>
              </a:r>
              <a:endParaRPr lang="zh-CN" altLang="en-US" sz="2400" b="1">
                <a:solidFill>
                  <a:schemeClr val="bg1"/>
                </a:solidFill>
                <a:latin typeface="思源宋体 CN SemiBold" panose="02020600000000000000" charset="-122"/>
                <a:ea typeface="思源宋体 CN SemiBold" panose="02020600000000000000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99" y="3503"/>
              <a:ext cx="7428" cy="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616" y="3720"/>
              <a:ext cx="74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sz="36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  <a:cs typeface="思源宋体 CN Light" panose="02020300000000000000" charset="-122"/>
                </a:rPr>
                <a:t>让</a:t>
              </a:r>
              <a:r>
                <a:rPr lang="en-US" altLang="zh-CN" sz="36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  <a:cs typeface="思源宋体 CN Light" panose="02020300000000000000" charset="-122"/>
                </a:rPr>
                <a:t>MC</a:t>
              </a:r>
              <a:r>
                <a:rPr lang="zh-CN" altLang="en-US" sz="36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  <a:cs typeface="思源宋体 CN Light" panose="02020300000000000000" charset="-122"/>
                </a:rPr>
                <a:t>变得城市化</a:t>
              </a:r>
              <a:r>
                <a:rPr lang="en-US" altLang="zh-CN" sz="36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  <a:cs typeface="思源宋体 CN Light" panose="02020300000000000000" charset="-122"/>
                </a:rPr>
                <a:t>——</a:t>
              </a:r>
              <a:r>
                <a:rPr lang="zh-CN" altLang="en-US" sz="36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  <a:cs typeface="思源宋体 CN Light" panose="02020300000000000000" charset="-122"/>
                </a:rPr>
                <a:t>自定义结构生成指南</a:t>
              </a:r>
              <a:endParaRPr lang="zh-CN" altLang="en-US" sz="3600" b="1">
                <a:solidFill>
                  <a:schemeClr val="bg1"/>
                </a:solidFill>
                <a:latin typeface="思源宋体 CN Light" panose="02020300000000000000" charset="-122"/>
                <a:ea typeface="思源宋体 CN Light" panose="02020300000000000000" charset="-122"/>
                <a:cs typeface="思源宋体 CN Light" panose="02020300000000000000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7665" y="3683635"/>
            <a:ext cx="8741410" cy="2478405"/>
            <a:chOff x="579" y="5801"/>
            <a:chExt cx="13766" cy="3903"/>
          </a:xfrm>
        </p:grpSpPr>
        <p:grpSp>
          <p:nvGrpSpPr>
            <p:cNvPr id="14" name="组合 13"/>
            <p:cNvGrpSpPr/>
            <p:nvPr/>
          </p:nvGrpSpPr>
          <p:grpSpPr>
            <a:xfrm>
              <a:off x="579" y="5801"/>
              <a:ext cx="13766" cy="3848"/>
              <a:chOff x="579" y="5801"/>
              <a:chExt cx="13766" cy="384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327" y="5801"/>
                <a:ext cx="8860" cy="1766"/>
                <a:chOff x="6874" y="2778"/>
                <a:chExt cx="8860" cy="1766"/>
              </a:xfrm>
            </p:grpSpPr>
            <p:sp>
              <p:nvSpPr>
                <p:cNvPr id="9" name="文本框 8"/>
                <p:cNvSpPr txBox="1"/>
                <p:nvPr/>
              </p:nvSpPr>
              <p:spPr>
                <a:xfrm>
                  <a:off x="9273" y="2778"/>
                  <a:ext cx="6400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zh-CN" altLang="en-US" sz="2400" b="1">
                      <a:solidFill>
                        <a:schemeClr val="bg1"/>
                      </a:solidFill>
                      <a:latin typeface="思源宋体 CN SemiBold" panose="02020600000000000000" charset="-122"/>
                      <a:ea typeface="思源宋体 CN SemiBold" panose="02020600000000000000" charset="-122"/>
                    </a:rPr>
                    <a:t>看点</a:t>
                  </a:r>
                  <a:endParaRPr lang="zh-CN" altLang="en-US" sz="2400" b="1">
                    <a:solidFill>
                      <a:schemeClr val="bg1"/>
                    </a:solidFill>
                    <a:latin typeface="思源宋体 CN SemiBold" panose="02020600000000000000" charset="-122"/>
                    <a:ea typeface="思源宋体 CN SemiBold" panose="02020600000000000000" charset="-122"/>
                  </a:endParaRPr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>
                <a:xfrm>
                  <a:off x="8781" y="3503"/>
                  <a:ext cx="6892" cy="19"/>
                </a:xfrm>
                <a:prstGeom prst="line">
                  <a:avLst/>
                </a:prstGeom>
                <a:ln w="22225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" name="文本框 10"/>
                <p:cNvSpPr txBox="1"/>
                <p:nvPr/>
              </p:nvSpPr>
              <p:spPr>
                <a:xfrm>
                  <a:off x="6874" y="3722"/>
                  <a:ext cx="886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r"/>
                  <a:r>
                    <a:rPr lang="zh-CN" altLang="en-US" sz="2800" b="1">
                      <a:solidFill>
                        <a:schemeClr val="bg1"/>
                      </a:solidFill>
                      <a:latin typeface="思源宋体 CN Light" panose="02020300000000000000" charset="-122"/>
                      <a:ea typeface="思源宋体 CN Light" panose="02020300000000000000" charset="-122"/>
                    </a:rPr>
                    <a:t>基于着色器的原版按键显示</a:t>
                  </a:r>
                  <a:endParaRPr lang="zh-CN" altLang="en-US" sz="2800" b="1">
                    <a:solidFill>
                      <a:schemeClr val="bg1"/>
                    </a:solidFill>
                    <a:latin typeface="思源宋体 CN Light" panose="02020300000000000000" charset="-122"/>
                    <a:ea typeface="思源宋体 CN Light" panose="02020300000000000000" charset="-122"/>
                  </a:endParaRPr>
                </a:p>
              </p:txBody>
            </p:sp>
          </p:grpSp>
          <p:sp>
            <p:nvSpPr>
              <p:cNvPr id="12" name="文本框 11"/>
              <p:cNvSpPr txBox="1"/>
              <p:nvPr/>
            </p:nvSpPr>
            <p:spPr>
              <a:xfrm>
                <a:off x="5266" y="7786"/>
                <a:ext cx="886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zh-CN" altLang="en-US" sz="2800" b="1">
                    <a:solidFill>
                      <a:schemeClr val="bg1"/>
                    </a:solidFill>
                    <a:latin typeface="思源宋体 CN Light" panose="02020300000000000000" charset="-122"/>
                    <a:ea typeface="思源宋体 CN Light" panose="02020300000000000000" charset="-122"/>
                  </a:rPr>
                  <a:t>新快照把玩之潜影盒内容显示</a:t>
                </a:r>
                <a:endParaRPr lang="zh-CN" altLang="en-US" sz="28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579" y="8827"/>
                <a:ext cx="1376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r"/>
                <a:r>
                  <a:rPr lang="en-US" altLang="zh-CN" sz="2800" b="1">
                    <a:solidFill>
                      <a:schemeClr val="bg1"/>
                    </a:solidFill>
                    <a:latin typeface="思源宋体 CN Light" panose="02020300000000000000" charset="-122"/>
                    <a:ea typeface="思源宋体 CN Light" panose="02020300000000000000" charset="-122"/>
                    <a:cs typeface="思源宋体 CN Light" panose="02020300000000000000" charset="-122"/>
                  </a:rPr>
                  <a:t>clang-mc</a:t>
                </a:r>
                <a:r>
                  <a:rPr lang="zh-CN" altLang="en-US" sz="2800" b="1">
                    <a:solidFill>
                      <a:schemeClr val="bg1"/>
                    </a:solidFill>
                    <a:latin typeface="思源宋体 CN Light" panose="02020300000000000000" charset="-122"/>
                    <a:ea typeface="思源宋体 CN Light" panose="02020300000000000000" charset="-122"/>
                    <a:cs typeface="思源宋体 CN Light" panose="02020300000000000000" charset="-122"/>
                  </a:rPr>
                  <a:t>：面向数据包的虚拟</a:t>
                </a:r>
                <a:r>
                  <a:rPr lang="en-US" altLang="zh-CN" sz="2800" b="1">
                    <a:solidFill>
                      <a:schemeClr val="bg1"/>
                    </a:solidFill>
                    <a:latin typeface="思源宋体 CN Light" panose="02020300000000000000" charset="-122"/>
                    <a:ea typeface="思源宋体 CN Light" panose="02020300000000000000" charset="-122"/>
                    <a:cs typeface="思源宋体 CN Light" panose="02020300000000000000" charset="-122"/>
                  </a:rPr>
                  <a:t> CPU </a:t>
                </a:r>
                <a:r>
                  <a:rPr lang="zh-CN" altLang="en-US" sz="2800" b="1">
                    <a:solidFill>
                      <a:schemeClr val="bg1"/>
                    </a:solidFill>
                    <a:latin typeface="思源宋体 CN Light" panose="02020300000000000000" charset="-122"/>
                    <a:ea typeface="思源宋体 CN Light" panose="02020300000000000000" charset="-122"/>
                    <a:cs typeface="思源宋体 CN Light" panose="02020300000000000000" charset="-122"/>
                  </a:rPr>
                  <a:t>和汇编开发框架</a:t>
                </a:r>
                <a:endParaRPr lang="zh-CN" altLang="en-US" sz="2800" b="1">
                  <a:solidFill>
                    <a:schemeClr val="bg1"/>
                  </a:solidFill>
                  <a:latin typeface="思源宋体 CN Light" panose="02020300000000000000" charset="-122"/>
                  <a:ea typeface="思源宋体 CN Light" panose="02020300000000000000" charset="-122"/>
                  <a:cs typeface="思源宋体 CN Light" panose="02020300000000000000" charset="-122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6692" y="7685"/>
              <a:ext cx="7434" cy="20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1152" y="8688"/>
              <a:ext cx="12974" cy="19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152" y="9690"/>
              <a:ext cx="13035" cy="14"/>
            </a:xfrm>
            <a:prstGeom prst="line">
              <a:avLst/>
            </a:prstGeom>
            <a:ln w="22225">
              <a:solidFill>
                <a:schemeClr val="bg1"/>
              </a:solidFill>
              <a:prstDash val="dash"/>
              <a:miter lim="800000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26110" y="429260"/>
            <a:ext cx="4769485" cy="1981835"/>
            <a:chOff x="2616" y="2487"/>
            <a:chExt cx="7511" cy="3121"/>
          </a:xfrm>
        </p:grpSpPr>
        <p:sp>
          <p:nvSpPr>
            <p:cNvPr id="4" name="文本框 3"/>
            <p:cNvSpPr txBox="1"/>
            <p:nvPr/>
          </p:nvSpPr>
          <p:spPr>
            <a:xfrm>
              <a:off x="3727" y="2487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3600" b="1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精选</a:t>
              </a:r>
              <a:endParaRPr lang="zh-CN" altLang="en-US" sz="3600" b="1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699" y="3503"/>
              <a:ext cx="7428" cy="1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616" y="3720"/>
              <a:ext cx="74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让</a:t>
              </a:r>
              <a:r>
                <a:rPr lang="en-US" altLang="zh-CN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MC</a:t>
              </a:r>
              <a:r>
                <a:rPr lang="zh-CN" altLang="en-US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变得城市化</a:t>
              </a:r>
              <a:r>
                <a:rPr lang="en-US" altLang="zh-CN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——</a:t>
              </a:r>
              <a:r>
                <a:rPr lang="zh-CN" altLang="en-US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自定义结构生成指南</a:t>
              </a:r>
              <a:endParaRPr lang="zh-CN" altLang="en-US" sz="36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67665" y="4283075"/>
            <a:ext cx="8741410" cy="1844040"/>
            <a:chOff x="579" y="6745"/>
            <a:chExt cx="13766" cy="2904"/>
          </a:xfrm>
        </p:grpSpPr>
        <p:sp>
          <p:nvSpPr>
            <p:cNvPr id="11" name="文本框 10"/>
            <p:cNvSpPr txBox="1"/>
            <p:nvPr/>
          </p:nvSpPr>
          <p:spPr>
            <a:xfrm>
              <a:off x="5327" y="6745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</a:rPr>
                <a:t>基于着色器的原版按键显示</a:t>
              </a:r>
              <a:endParaRPr lang="zh-CN" altLang="en-US" sz="28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66" y="7786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</a:rPr>
                <a:t>新快照把玩之潜影盒内容显示</a:t>
              </a:r>
              <a:endParaRPr lang="zh-CN" altLang="en-US" sz="28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9" y="8827"/>
              <a:ext cx="137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clang-mc</a:t>
              </a:r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：面向数据包的虚拟</a:t>
              </a:r>
              <a:r>
                <a:rPr lang="en-US" altLang="zh-CN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 CPU </a:t>
              </a:r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和汇编开发框架</a:t>
              </a:r>
              <a:endParaRPr lang="zh-CN" altLang="en-US" sz="28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WPS 演示</Application>
  <PresentationFormat>宽屏</PresentationFormat>
  <Paragraphs>22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思源宋体 CN SemiBold</vt:lpstr>
      <vt:lpstr>思源宋体 CN Light</vt:lpstr>
      <vt:lpstr>微软雅黑</vt:lpstr>
      <vt:lpstr>Arial Unicode MS</vt:lpstr>
      <vt:lpstr>Calibri</vt:lpstr>
      <vt:lpstr>微软雅黑 Light</vt:lpstr>
      <vt:lpstr>华文宋体</vt:lpstr>
      <vt:lpstr>华文细黑</vt:lpstr>
      <vt:lpstr>思源宋体 CN ExtraLight</vt:lpstr>
      <vt:lpstr>黑体</vt:lpstr>
      <vt:lpstr>新宋体</vt:lpstr>
      <vt:lpstr>思源黑体</vt:lpstr>
      <vt:lpstr>思源宋体 CN Heavy</vt:lpstr>
      <vt:lpstr>华文新魏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167</cp:revision>
  <dcterms:created xsi:type="dcterms:W3CDTF">2019-06-19T02:08:00Z</dcterms:created>
  <dcterms:modified xsi:type="dcterms:W3CDTF">2025-08-15T14:29:14Z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3DC1C09D36CE428196626F61B55E6928_13</vt:lpwstr>
  </property>
</Properties>
</file>