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6110" y="614045"/>
            <a:ext cx="5626100" cy="2351405"/>
            <a:chOff x="2616" y="2778"/>
            <a:chExt cx="8860" cy="3703"/>
          </a:xfrm>
        </p:grpSpPr>
        <p:sp>
          <p:nvSpPr>
            <p:cNvPr id="4" name="文本框 3"/>
            <p:cNvSpPr txBox="1"/>
            <p:nvPr/>
          </p:nvSpPr>
          <p:spPr>
            <a:xfrm>
              <a:off x="2616" y="2778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封面文章</a:t>
              </a:r>
              <a:endParaRPr lang="zh-CN" altLang="en-US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99" y="3503"/>
              <a:ext cx="8510" cy="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616" y="3720"/>
              <a:ext cx="8860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原版家具的</a:t>
              </a:r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终极答案</a:t>
              </a:r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”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？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——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新一代家具框架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《松果核》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4370" y="3683635"/>
            <a:ext cx="5630545" cy="2472055"/>
            <a:chOff x="1062" y="5801"/>
            <a:chExt cx="8867" cy="3893"/>
          </a:xfrm>
        </p:grpSpPr>
        <p:grpSp>
          <p:nvGrpSpPr>
            <p:cNvPr id="14" name="组合 13"/>
            <p:cNvGrpSpPr/>
            <p:nvPr/>
          </p:nvGrpSpPr>
          <p:grpSpPr>
            <a:xfrm>
              <a:off x="1062" y="5801"/>
              <a:ext cx="8867" cy="3837"/>
              <a:chOff x="1062" y="5801"/>
              <a:chExt cx="8867" cy="383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69" y="5801"/>
                <a:ext cx="8860" cy="1764"/>
                <a:chOff x="2616" y="2778"/>
                <a:chExt cx="8860" cy="1764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2616" y="2778"/>
                  <a:ext cx="640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精选</a:t>
                  </a:r>
                  <a:endParaRPr lang="zh-CN" altLang="en-US" sz="2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2699" y="3503"/>
                  <a:ext cx="8510" cy="25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2616" y="3720"/>
                  <a:ext cx="886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数据包优化原则以及分析方式简述</a:t>
                  </a:r>
                  <a:endPara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1069" y="7787"/>
                <a:ext cx="886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实体</a:t>
                </a:r>
                <a:r>
                  <a: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伪自然生成</a:t>
                </a:r>
                <a:endParaRPr lang="zh-CN" altLang="en-US" sz="28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2" y="8816"/>
                <a:ext cx="886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记分板排名算法</a:t>
                </a:r>
                <a:endParaRPr lang="zh-CN" altLang="en-US" sz="28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1152" y="7707"/>
              <a:ext cx="8510" cy="25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52" y="8707"/>
              <a:ext cx="4009" cy="6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52" y="9690"/>
              <a:ext cx="4009" cy="4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157</cp:revision>
  <dcterms:created xsi:type="dcterms:W3CDTF">2019-06-19T02:08:00Z</dcterms:created>
  <dcterms:modified xsi:type="dcterms:W3CDTF">2025-04-15T15:38:33Z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89746F415EDF49899DC71A639A65551B_11</vt:lpwstr>
  </property>
</Properties>
</file>