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GB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05/03/15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05/03/15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05/03/15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05/03/15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05/03/15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05/03/15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05/03/15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05/03/15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05/03/15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05/03/15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05/03/15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GB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  <a:p>
            <a:pPr lvl="1" eaLnBrk="1" latinLnBrk="0" hangingPunct="1"/>
            <a:r>
              <a:rPr kumimoji="0" lang="en-GB" smtClean="0"/>
              <a:t>Second level</a:t>
            </a:r>
          </a:p>
          <a:p>
            <a:pPr lvl="2" eaLnBrk="1" latinLnBrk="0" hangingPunct="1"/>
            <a:r>
              <a:rPr kumimoji="0" lang="en-GB" smtClean="0"/>
              <a:t>Third level</a:t>
            </a:r>
          </a:p>
          <a:p>
            <a:pPr lvl="3" eaLnBrk="1" latinLnBrk="0" hangingPunct="1"/>
            <a:r>
              <a:rPr kumimoji="0" lang="en-GB" smtClean="0"/>
              <a:t>Fourth level</a:t>
            </a:r>
          </a:p>
          <a:p>
            <a:pPr lvl="4" eaLnBrk="1" latinLnBrk="0" hangingPunct="1"/>
            <a:r>
              <a:rPr kumimoji="0" lang="en-GB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05/03/15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Servlet -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2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In this lab you are required to complete partial implementation of controlling servlet of the provided project</a:t>
            </a:r>
          </a:p>
          <a:p>
            <a:r>
              <a:rPr lang="en-US" dirty="0" smtClean="0"/>
              <a:t>The screen shots show index page shopping items page and checkout page. Shopping page and checkout pages are controlled by controlling servlet of the application</a:t>
            </a:r>
          </a:p>
          <a:p>
            <a:r>
              <a:rPr lang="en-US" smtClean="0"/>
              <a:t>More details  </a:t>
            </a:r>
            <a:r>
              <a:rPr lang="en-US" dirty="0" smtClean="0"/>
              <a:t>will be provided in lab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5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Page</a:t>
            </a:r>
            <a:endParaRPr lang="en-US" dirty="0"/>
          </a:p>
        </p:txBody>
      </p:sp>
      <p:pic>
        <p:nvPicPr>
          <p:cNvPr id="4" name="Content Placeholder 3" descr="Screenshot 2015-03-05 09.47.1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4" r="251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29856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Shopping Items</a:t>
            </a:r>
            <a:endParaRPr lang="en-US" dirty="0"/>
          </a:p>
        </p:txBody>
      </p:sp>
      <p:pic>
        <p:nvPicPr>
          <p:cNvPr id="4" name="Content Placeholder 3" descr="Screenshot 2015-03-05 09.46.3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9" r="247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312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Checkout Page</a:t>
            </a:r>
            <a:endParaRPr lang="en-US" dirty="0"/>
          </a:p>
        </p:txBody>
      </p:sp>
      <p:pic>
        <p:nvPicPr>
          <p:cNvPr id="5" name="Content Placeholder 4" descr="Screenshot 2015-03-05 09.47.0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5" r="260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84131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7</TotalTime>
  <Words>62</Words>
  <Application>Microsoft Macintosh PowerPoint</Application>
  <PresentationFormat>On-screen Show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Solstice</vt:lpstr>
      <vt:lpstr>Servlet - Lab</vt:lpstr>
      <vt:lpstr>Lab Tasks</vt:lpstr>
      <vt:lpstr>Front Page</vt:lpstr>
      <vt:lpstr>Shopping Items</vt:lpstr>
      <vt:lpstr>Checkout Page</vt:lpstr>
    </vt:vector>
  </TitlesOfParts>
  <Company>Coventry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 - Lab</dc:title>
  <dc:creator>n Shah</dc:creator>
  <cp:lastModifiedBy>n Shah</cp:lastModifiedBy>
  <cp:revision>1</cp:revision>
  <dcterms:created xsi:type="dcterms:W3CDTF">2015-03-05T09:47:34Z</dcterms:created>
  <dcterms:modified xsi:type="dcterms:W3CDTF">2015-03-05T09:55:17Z</dcterms:modified>
</cp:coreProperties>
</file>