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1537A2-0B35-494C-938C-1C13400634F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988792-36D6-4D90-9CDA-FC91BD00586D}">
      <dgm:prSet phldrT="[Text]"/>
      <dgm:spPr/>
      <dgm:t>
        <a:bodyPr/>
        <a:lstStyle/>
        <a:p>
          <a:r>
            <a:rPr lang="en-US" dirty="0" smtClean="0"/>
            <a:t>Animal</a:t>
          </a:r>
          <a:endParaRPr lang="en-US" dirty="0"/>
        </a:p>
      </dgm:t>
    </dgm:pt>
    <dgm:pt modelId="{4FC89E25-9155-4544-927E-D08E72D9E9AE}" type="parTrans" cxnId="{994F7BE8-A40D-492E-9F36-1F6BEE0FF264}">
      <dgm:prSet/>
      <dgm:spPr/>
      <dgm:t>
        <a:bodyPr/>
        <a:lstStyle/>
        <a:p>
          <a:endParaRPr lang="en-US"/>
        </a:p>
      </dgm:t>
    </dgm:pt>
    <dgm:pt modelId="{722D433D-E6E1-4D39-B1C5-D3231FCC2A54}" type="sibTrans" cxnId="{994F7BE8-A40D-492E-9F36-1F6BEE0FF264}">
      <dgm:prSet/>
      <dgm:spPr/>
      <dgm:t>
        <a:bodyPr/>
        <a:lstStyle/>
        <a:p>
          <a:endParaRPr lang="en-US"/>
        </a:p>
      </dgm:t>
    </dgm:pt>
    <dgm:pt modelId="{1F7D5AB0-098A-4388-A7A1-E3AFCD8D6D05}">
      <dgm:prSet phldrT="[Text]"/>
      <dgm:spPr/>
      <dgm:t>
        <a:bodyPr/>
        <a:lstStyle/>
        <a:p>
          <a:r>
            <a:rPr lang="en-US" dirty="0" smtClean="0"/>
            <a:t>Dog</a:t>
          </a:r>
          <a:endParaRPr lang="en-US" dirty="0"/>
        </a:p>
      </dgm:t>
    </dgm:pt>
    <dgm:pt modelId="{F82338B5-F251-4C47-A4F8-35E2A1493DCE}" type="parTrans" cxnId="{C4E7D216-B74D-495B-BA7D-EE9CEC958A8F}">
      <dgm:prSet/>
      <dgm:spPr/>
      <dgm:t>
        <a:bodyPr/>
        <a:lstStyle/>
        <a:p>
          <a:endParaRPr lang="en-US"/>
        </a:p>
      </dgm:t>
    </dgm:pt>
    <dgm:pt modelId="{578B7299-3E1B-447C-8067-B5AE8FC77203}" type="sibTrans" cxnId="{C4E7D216-B74D-495B-BA7D-EE9CEC958A8F}">
      <dgm:prSet/>
      <dgm:spPr/>
      <dgm:t>
        <a:bodyPr/>
        <a:lstStyle/>
        <a:p>
          <a:endParaRPr lang="en-US"/>
        </a:p>
      </dgm:t>
    </dgm:pt>
    <dgm:pt modelId="{E0166CA6-7C08-4A54-A6BF-649486745C60}">
      <dgm:prSet phldrT="[Text]"/>
      <dgm:spPr/>
      <dgm:t>
        <a:bodyPr/>
        <a:lstStyle/>
        <a:p>
          <a:r>
            <a:rPr lang="en-US" dirty="0" smtClean="0"/>
            <a:t>Dalmatian</a:t>
          </a:r>
          <a:endParaRPr lang="en-US" dirty="0"/>
        </a:p>
      </dgm:t>
    </dgm:pt>
    <dgm:pt modelId="{3C97553A-A562-439A-8E40-125CD02D626B}" type="parTrans" cxnId="{9A9DA1D6-BA41-4451-BF17-DBD7C2A252A5}">
      <dgm:prSet/>
      <dgm:spPr/>
      <dgm:t>
        <a:bodyPr/>
        <a:lstStyle/>
        <a:p>
          <a:endParaRPr lang="en-US"/>
        </a:p>
      </dgm:t>
    </dgm:pt>
    <dgm:pt modelId="{447D2DF3-3551-41AC-96E4-411071C406D5}" type="sibTrans" cxnId="{9A9DA1D6-BA41-4451-BF17-DBD7C2A252A5}">
      <dgm:prSet/>
      <dgm:spPr/>
      <dgm:t>
        <a:bodyPr/>
        <a:lstStyle/>
        <a:p>
          <a:endParaRPr lang="en-US"/>
        </a:p>
      </dgm:t>
    </dgm:pt>
    <dgm:pt modelId="{3A05D09F-FFB8-4BD2-97C5-4C3D1FDC246A}">
      <dgm:prSet phldrT="[Text]"/>
      <dgm:spPr/>
      <dgm:t>
        <a:bodyPr/>
        <a:lstStyle/>
        <a:p>
          <a:r>
            <a:rPr lang="en-US" dirty="0" smtClean="0"/>
            <a:t>Poodle</a:t>
          </a:r>
          <a:endParaRPr lang="en-US" dirty="0"/>
        </a:p>
      </dgm:t>
    </dgm:pt>
    <dgm:pt modelId="{3679F2A9-BCC9-4172-97F3-4C66A6ED70E4}" type="parTrans" cxnId="{FBAF3582-3EE9-482F-BD49-B422F69E0735}">
      <dgm:prSet/>
      <dgm:spPr/>
      <dgm:t>
        <a:bodyPr/>
        <a:lstStyle/>
        <a:p>
          <a:endParaRPr lang="en-US"/>
        </a:p>
      </dgm:t>
    </dgm:pt>
    <dgm:pt modelId="{072571CA-F670-40E9-9B79-4E88E33AF481}" type="sibTrans" cxnId="{FBAF3582-3EE9-482F-BD49-B422F69E0735}">
      <dgm:prSet/>
      <dgm:spPr/>
      <dgm:t>
        <a:bodyPr/>
        <a:lstStyle/>
        <a:p>
          <a:endParaRPr lang="en-US"/>
        </a:p>
      </dgm:t>
    </dgm:pt>
    <dgm:pt modelId="{D9E4BB66-A798-4486-B94E-A2973735F262}">
      <dgm:prSet phldrT="[Text]"/>
      <dgm:spPr/>
      <dgm:t>
        <a:bodyPr/>
        <a:lstStyle/>
        <a:p>
          <a:r>
            <a:rPr lang="en-US" dirty="0" smtClean="0"/>
            <a:t>Cat</a:t>
          </a:r>
          <a:endParaRPr lang="en-US" dirty="0"/>
        </a:p>
      </dgm:t>
    </dgm:pt>
    <dgm:pt modelId="{9DB7261F-EBE4-4F25-8D0C-3059EBF69084}" type="parTrans" cxnId="{8A55A3EC-822C-4564-917A-F14582C007AD}">
      <dgm:prSet/>
      <dgm:spPr/>
      <dgm:t>
        <a:bodyPr/>
        <a:lstStyle/>
        <a:p>
          <a:endParaRPr lang="en-US"/>
        </a:p>
      </dgm:t>
    </dgm:pt>
    <dgm:pt modelId="{D9F733DE-67C4-41C1-B4A4-AF5CFB342E04}" type="sibTrans" cxnId="{8A55A3EC-822C-4564-917A-F14582C007AD}">
      <dgm:prSet/>
      <dgm:spPr/>
      <dgm:t>
        <a:bodyPr/>
        <a:lstStyle/>
        <a:p>
          <a:endParaRPr lang="en-US"/>
        </a:p>
      </dgm:t>
    </dgm:pt>
    <dgm:pt modelId="{898C303C-D5B3-4DD7-B0B9-6FFD9ECA8397}" type="pres">
      <dgm:prSet presAssocID="{A01537A2-0B35-494C-938C-1C13400634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B00D8AD-F74B-4C50-B078-53086DF26042}" type="pres">
      <dgm:prSet presAssocID="{46988792-36D6-4D90-9CDA-FC91BD00586D}" presName="hierRoot1" presStyleCnt="0"/>
      <dgm:spPr/>
    </dgm:pt>
    <dgm:pt modelId="{D3BAB740-621B-4DE9-8AE5-3A3DCB2F313A}" type="pres">
      <dgm:prSet presAssocID="{46988792-36D6-4D90-9CDA-FC91BD00586D}" presName="composite" presStyleCnt="0"/>
      <dgm:spPr/>
    </dgm:pt>
    <dgm:pt modelId="{16C23E90-D800-4E23-B194-E1C19018AA5A}" type="pres">
      <dgm:prSet presAssocID="{46988792-36D6-4D90-9CDA-FC91BD00586D}" presName="background" presStyleLbl="node0" presStyleIdx="0" presStyleCnt="1"/>
      <dgm:spPr/>
    </dgm:pt>
    <dgm:pt modelId="{DC182453-8B81-411F-831B-2717ECFC4EA0}" type="pres">
      <dgm:prSet presAssocID="{46988792-36D6-4D90-9CDA-FC91BD00586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954FAA-465C-403E-AEB0-B647A8884DE5}" type="pres">
      <dgm:prSet presAssocID="{46988792-36D6-4D90-9CDA-FC91BD00586D}" presName="hierChild2" presStyleCnt="0"/>
      <dgm:spPr/>
    </dgm:pt>
    <dgm:pt modelId="{8D66BA76-8CAB-45B5-9D11-9D8841796241}" type="pres">
      <dgm:prSet presAssocID="{F82338B5-F251-4C47-A4F8-35E2A1493DCE}" presName="Name10" presStyleLbl="parChTrans1D2" presStyleIdx="0" presStyleCnt="2"/>
      <dgm:spPr/>
      <dgm:t>
        <a:bodyPr/>
        <a:lstStyle/>
        <a:p>
          <a:endParaRPr lang="en-US"/>
        </a:p>
      </dgm:t>
    </dgm:pt>
    <dgm:pt modelId="{57BDB8BA-11D1-45FE-AF1E-9E32F69B9E74}" type="pres">
      <dgm:prSet presAssocID="{1F7D5AB0-098A-4388-A7A1-E3AFCD8D6D05}" presName="hierRoot2" presStyleCnt="0"/>
      <dgm:spPr/>
    </dgm:pt>
    <dgm:pt modelId="{78110873-3C44-4114-B783-621CBAF4C77D}" type="pres">
      <dgm:prSet presAssocID="{1F7D5AB0-098A-4388-A7A1-E3AFCD8D6D05}" presName="composite2" presStyleCnt="0"/>
      <dgm:spPr/>
    </dgm:pt>
    <dgm:pt modelId="{EDE50C3C-93D8-43FA-9206-24137F07F60A}" type="pres">
      <dgm:prSet presAssocID="{1F7D5AB0-098A-4388-A7A1-E3AFCD8D6D05}" presName="background2" presStyleLbl="node2" presStyleIdx="0" presStyleCnt="2"/>
      <dgm:spPr/>
    </dgm:pt>
    <dgm:pt modelId="{51229889-18EE-4863-B09F-64294CDEE997}" type="pres">
      <dgm:prSet presAssocID="{1F7D5AB0-098A-4388-A7A1-E3AFCD8D6D0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0BE669-1783-47B2-BB6D-F3DD4C19037A}" type="pres">
      <dgm:prSet presAssocID="{1F7D5AB0-098A-4388-A7A1-E3AFCD8D6D05}" presName="hierChild3" presStyleCnt="0"/>
      <dgm:spPr/>
    </dgm:pt>
    <dgm:pt modelId="{D67833BF-FD0E-45B6-9DC8-BA2C657BD1CB}" type="pres">
      <dgm:prSet presAssocID="{3C97553A-A562-439A-8E40-125CD02D626B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BE20986-877F-4B05-80F2-CC8831A3C52C}" type="pres">
      <dgm:prSet presAssocID="{E0166CA6-7C08-4A54-A6BF-649486745C60}" presName="hierRoot3" presStyleCnt="0"/>
      <dgm:spPr/>
    </dgm:pt>
    <dgm:pt modelId="{5868D177-DD40-4026-99F5-2C523E085948}" type="pres">
      <dgm:prSet presAssocID="{E0166CA6-7C08-4A54-A6BF-649486745C60}" presName="composite3" presStyleCnt="0"/>
      <dgm:spPr/>
    </dgm:pt>
    <dgm:pt modelId="{316A4ED6-BC71-4DFB-97D9-4FE41E6B2061}" type="pres">
      <dgm:prSet presAssocID="{E0166CA6-7C08-4A54-A6BF-649486745C60}" presName="background3" presStyleLbl="node3" presStyleIdx="0" presStyleCnt="2"/>
      <dgm:spPr/>
    </dgm:pt>
    <dgm:pt modelId="{A55F3E30-46DF-4821-B67E-6E4382DAC921}" type="pres">
      <dgm:prSet presAssocID="{E0166CA6-7C08-4A54-A6BF-649486745C6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3CAC8A-245E-4BF0-8771-97A75C9E379E}" type="pres">
      <dgm:prSet presAssocID="{E0166CA6-7C08-4A54-A6BF-649486745C60}" presName="hierChild4" presStyleCnt="0"/>
      <dgm:spPr/>
    </dgm:pt>
    <dgm:pt modelId="{185A59B4-D622-405F-A5AD-671E1879A748}" type="pres">
      <dgm:prSet presAssocID="{3679F2A9-BCC9-4172-97F3-4C66A6ED70E4}" presName="Name17" presStyleLbl="parChTrans1D3" presStyleIdx="1" presStyleCnt="2"/>
      <dgm:spPr/>
      <dgm:t>
        <a:bodyPr/>
        <a:lstStyle/>
        <a:p>
          <a:endParaRPr lang="en-US"/>
        </a:p>
      </dgm:t>
    </dgm:pt>
    <dgm:pt modelId="{C8C58C63-3F15-4F9B-94AE-7A96924ADF65}" type="pres">
      <dgm:prSet presAssocID="{3A05D09F-FFB8-4BD2-97C5-4C3D1FDC246A}" presName="hierRoot3" presStyleCnt="0"/>
      <dgm:spPr/>
    </dgm:pt>
    <dgm:pt modelId="{889ECD5E-833C-4F7F-8241-DCD9813F348A}" type="pres">
      <dgm:prSet presAssocID="{3A05D09F-FFB8-4BD2-97C5-4C3D1FDC246A}" presName="composite3" presStyleCnt="0"/>
      <dgm:spPr/>
    </dgm:pt>
    <dgm:pt modelId="{4F7F841E-1B8F-4101-91F2-7186D9592359}" type="pres">
      <dgm:prSet presAssocID="{3A05D09F-FFB8-4BD2-97C5-4C3D1FDC246A}" presName="background3" presStyleLbl="node3" presStyleIdx="1" presStyleCnt="2"/>
      <dgm:spPr/>
    </dgm:pt>
    <dgm:pt modelId="{FECBC2B5-0ADD-47CE-8FE4-99E5E6547286}" type="pres">
      <dgm:prSet presAssocID="{3A05D09F-FFB8-4BD2-97C5-4C3D1FDC246A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F03453-05F9-4F2C-AAE9-08D18E99DE14}" type="pres">
      <dgm:prSet presAssocID="{3A05D09F-FFB8-4BD2-97C5-4C3D1FDC246A}" presName="hierChild4" presStyleCnt="0"/>
      <dgm:spPr/>
    </dgm:pt>
    <dgm:pt modelId="{D05CB98C-987E-4326-92B0-4DE690BB224D}" type="pres">
      <dgm:prSet presAssocID="{9DB7261F-EBE4-4F25-8D0C-3059EBF6908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47CDBDC8-72FB-492D-B003-F1EB1D24BDDB}" type="pres">
      <dgm:prSet presAssocID="{D9E4BB66-A798-4486-B94E-A2973735F262}" presName="hierRoot2" presStyleCnt="0"/>
      <dgm:spPr/>
    </dgm:pt>
    <dgm:pt modelId="{03B153B5-D924-4355-9C0D-68EE2ABE9C1C}" type="pres">
      <dgm:prSet presAssocID="{D9E4BB66-A798-4486-B94E-A2973735F262}" presName="composite2" presStyleCnt="0"/>
      <dgm:spPr/>
    </dgm:pt>
    <dgm:pt modelId="{C834DA17-42CD-4865-8017-A008FC0745A0}" type="pres">
      <dgm:prSet presAssocID="{D9E4BB66-A798-4486-B94E-A2973735F262}" presName="background2" presStyleLbl="node2" presStyleIdx="1" presStyleCnt="2"/>
      <dgm:spPr/>
    </dgm:pt>
    <dgm:pt modelId="{8EE5A705-1B04-4B88-9E00-061A9E9C8EA3}" type="pres">
      <dgm:prSet presAssocID="{D9E4BB66-A798-4486-B94E-A2973735F26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8CC8-E7A2-412A-A502-665521AEA1D3}" type="pres">
      <dgm:prSet presAssocID="{D9E4BB66-A798-4486-B94E-A2973735F262}" presName="hierChild3" presStyleCnt="0"/>
      <dgm:spPr/>
    </dgm:pt>
  </dgm:ptLst>
  <dgm:cxnLst>
    <dgm:cxn modelId="{994F7BE8-A40D-492E-9F36-1F6BEE0FF264}" srcId="{A01537A2-0B35-494C-938C-1C13400634F2}" destId="{46988792-36D6-4D90-9CDA-FC91BD00586D}" srcOrd="0" destOrd="0" parTransId="{4FC89E25-9155-4544-927E-D08E72D9E9AE}" sibTransId="{722D433D-E6E1-4D39-B1C5-D3231FCC2A54}"/>
    <dgm:cxn modelId="{44385F75-0FA2-4FAA-8987-D48EABEEA712}" type="presOf" srcId="{F82338B5-F251-4C47-A4F8-35E2A1493DCE}" destId="{8D66BA76-8CAB-45B5-9D11-9D8841796241}" srcOrd="0" destOrd="0" presId="urn:microsoft.com/office/officeart/2005/8/layout/hierarchy1"/>
    <dgm:cxn modelId="{88326DDA-DB35-4893-B1EA-8D7A1841D26B}" type="presOf" srcId="{A01537A2-0B35-494C-938C-1C13400634F2}" destId="{898C303C-D5B3-4DD7-B0B9-6FFD9ECA8397}" srcOrd="0" destOrd="0" presId="urn:microsoft.com/office/officeart/2005/8/layout/hierarchy1"/>
    <dgm:cxn modelId="{A106EF7E-817B-480C-9C55-E7C50C002AB6}" type="presOf" srcId="{3A05D09F-FFB8-4BD2-97C5-4C3D1FDC246A}" destId="{FECBC2B5-0ADD-47CE-8FE4-99E5E6547286}" srcOrd="0" destOrd="0" presId="urn:microsoft.com/office/officeart/2005/8/layout/hierarchy1"/>
    <dgm:cxn modelId="{FBAF3582-3EE9-482F-BD49-B422F69E0735}" srcId="{1F7D5AB0-098A-4388-A7A1-E3AFCD8D6D05}" destId="{3A05D09F-FFB8-4BD2-97C5-4C3D1FDC246A}" srcOrd="1" destOrd="0" parTransId="{3679F2A9-BCC9-4172-97F3-4C66A6ED70E4}" sibTransId="{072571CA-F670-40E9-9B79-4E88E33AF481}"/>
    <dgm:cxn modelId="{C4E7D216-B74D-495B-BA7D-EE9CEC958A8F}" srcId="{46988792-36D6-4D90-9CDA-FC91BD00586D}" destId="{1F7D5AB0-098A-4388-A7A1-E3AFCD8D6D05}" srcOrd="0" destOrd="0" parTransId="{F82338B5-F251-4C47-A4F8-35E2A1493DCE}" sibTransId="{578B7299-3E1B-447C-8067-B5AE8FC77203}"/>
    <dgm:cxn modelId="{4DA1B503-C762-4A4C-82A6-C48F1B8F1404}" type="presOf" srcId="{46988792-36D6-4D90-9CDA-FC91BD00586D}" destId="{DC182453-8B81-411F-831B-2717ECFC4EA0}" srcOrd="0" destOrd="0" presId="urn:microsoft.com/office/officeart/2005/8/layout/hierarchy1"/>
    <dgm:cxn modelId="{8A55A3EC-822C-4564-917A-F14582C007AD}" srcId="{46988792-36D6-4D90-9CDA-FC91BD00586D}" destId="{D9E4BB66-A798-4486-B94E-A2973735F262}" srcOrd="1" destOrd="0" parTransId="{9DB7261F-EBE4-4F25-8D0C-3059EBF69084}" sibTransId="{D9F733DE-67C4-41C1-B4A4-AF5CFB342E04}"/>
    <dgm:cxn modelId="{0FF07E77-E827-46FE-8825-6EA107A7B157}" type="presOf" srcId="{D9E4BB66-A798-4486-B94E-A2973735F262}" destId="{8EE5A705-1B04-4B88-9E00-061A9E9C8EA3}" srcOrd="0" destOrd="0" presId="urn:microsoft.com/office/officeart/2005/8/layout/hierarchy1"/>
    <dgm:cxn modelId="{977258D1-0D79-47F2-B2E6-DEC79867E1C2}" type="presOf" srcId="{9DB7261F-EBE4-4F25-8D0C-3059EBF69084}" destId="{D05CB98C-987E-4326-92B0-4DE690BB224D}" srcOrd="0" destOrd="0" presId="urn:microsoft.com/office/officeart/2005/8/layout/hierarchy1"/>
    <dgm:cxn modelId="{D5226089-6ABB-4080-8557-0F4686E3B2C6}" type="presOf" srcId="{1F7D5AB0-098A-4388-A7A1-E3AFCD8D6D05}" destId="{51229889-18EE-4863-B09F-64294CDEE997}" srcOrd="0" destOrd="0" presId="urn:microsoft.com/office/officeart/2005/8/layout/hierarchy1"/>
    <dgm:cxn modelId="{229BCB6E-F432-4C3D-B2A0-B512CE30A6B2}" type="presOf" srcId="{3679F2A9-BCC9-4172-97F3-4C66A6ED70E4}" destId="{185A59B4-D622-405F-A5AD-671E1879A748}" srcOrd="0" destOrd="0" presId="urn:microsoft.com/office/officeart/2005/8/layout/hierarchy1"/>
    <dgm:cxn modelId="{6EBC2F70-96B0-4794-AFDA-F726988AB811}" type="presOf" srcId="{E0166CA6-7C08-4A54-A6BF-649486745C60}" destId="{A55F3E30-46DF-4821-B67E-6E4382DAC921}" srcOrd="0" destOrd="0" presId="urn:microsoft.com/office/officeart/2005/8/layout/hierarchy1"/>
    <dgm:cxn modelId="{22A64E86-CB6E-4157-9081-C8B7A864D91C}" type="presOf" srcId="{3C97553A-A562-439A-8E40-125CD02D626B}" destId="{D67833BF-FD0E-45B6-9DC8-BA2C657BD1CB}" srcOrd="0" destOrd="0" presId="urn:microsoft.com/office/officeart/2005/8/layout/hierarchy1"/>
    <dgm:cxn modelId="{9A9DA1D6-BA41-4451-BF17-DBD7C2A252A5}" srcId="{1F7D5AB0-098A-4388-A7A1-E3AFCD8D6D05}" destId="{E0166CA6-7C08-4A54-A6BF-649486745C60}" srcOrd="0" destOrd="0" parTransId="{3C97553A-A562-439A-8E40-125CD02D626B}" sibTransId="{447D2DF3-3551-41AC-96E4-411071C406D5}"/>
    <dgm:cxn modelId="{AE4A2D0B-833D-4F0B-B0CF-8E63A8AC2CE6}" type="presParOf" srcId="{898C303C-D5B3-4DD7-B0B9-6FFD9ECA8397}" destId="{4B00D8AD-F74B-4C50-B078-53086DF26042}" srcOrd="0" destOrd="0" presId="urn:microsoft.com/office/officeart/2005/8/layout/hierarchy1"/>
    <dgm:cxn modelId="{4480CB61-A604-40D0-BABA-6E75AD87C13D}" type="presParOf" srcId="{4B00D8AD-F74B-4C50-B078-53086DF26042}" destId="{D3BAB740-621B-4DE9-8AE5-3A3DCB2F313A}" srcOrd="0" destOrd="0" presId="urn:microsoft.com/office/officeart/2005/8/layout/hierarchy1"/>
    <dgm:cxn modelId="{C1CBBC60-CD82-4978-95D1-5D0D9081E6EA}" type="presParOf" srcId="{D3BAB740-621B-4DE9-8AE5-3A3DCB2F313A}" destId="{16C23E90-D800-4E23-B194-E1C19018AA5A}" srcOrd="0" destOrd="0" presId="urn:microsoft.com/office/officeart/2005/8/layout/hierarchy1"/>
    <dgm:cxn modelId="{4603DA66-C931-4050-AFD1-8F3929223DAC}" type="presParOf" srcId="{D3BAB740-621B-4DE9-8AE5-3A3DCB2F313A}" destId="{DC182453-8B81-411F-831B-2717ECFC4EA0}" srcOrd="1" destOrd="0" presId="urn:microsoft.com/office/officeart/2005/8/layout/hierarchy1"/>
    <dgm:cxn modelId="{3F2DC62B-76E7-4B3C-84E7-044C13DF0722}" type="presParOf" srcId="{4B00D8AD-F74B-4C50-B078-53086DF26042}" destId="{61954FAA-465C-403E-AEB0-B647A8884DE5}" srcOrd="1" destOrd="0" presId="urn:microsoft.com/office/officeart/2005/8/layout/hierarchy1"/>
    <dgm:cxn modelId="{3CF9D1E7-28F5-41AC-BF18-FAD46D51CBA0}" type="presParOf" srcId="{61954FAA-465C-403E-AEB0-B647A8884DE5}" destId="{8D66BA76-8CAB-45B5-9D11-9D8841796241}" srcOrd="0" destOrd="0" presId="urn:microsoft.com/office/officeart/2005/8/layout/hierarchy1"/>
    <dgm:cxn modelId="{20B9C992-0162-4942-8B5C-84914EED27D4}" type="presParOf" srcId="{61954FAA-465C-403E-AEB0-B647A8884DE5}" destId="{57BDB8BA-11D1-45FE-AF1E-9E32F69B9E74}" srcOrd="1" destOrd="0" presId="urn:microsoft.com/office/officeart/2005/8/layout/hierarchy1"/>
    <dgm:cxn modelId="{359EA16C-76CD-4D00-9E5D-BFE2CC3907E0}" type="presParOf" srcId="{57BDB8BA-11D1-45FE-AF1E-9E32F69B9E74}" destId="{78110873-3C44-4114-B783-621CBAF4C77D}" srcOrd="0" destOrd="0" presId="urn:microsoft.com/office/officeart/2005/8/layout/hierarchy1"/>
    <dgm:cxn modelId="{4416B938-C1F1-4F66-B685-E493410A8973}" type="presParOf" srcId="{78110873-3C44-4114-B783-621CBAF4C77D}" destId="{EDE50C3C-93D8-43FA-9206-24137F07F60A}" srcOrd="0" destOrd="0" presId="urn:microsoft.com/office/officeart/2005/8/layout/hierarchy1"/>
    <dgm:cxn modelId="{CD919C58-00A7-422C-B025-944808F693A5}" type="presParOf" srcId="{78110873-3C44-4114-B783-621CBAF4C77D}" destId="{51229889-18EE-4863-B09F-64294CDEE997}" srcOrd="1" destOrd="0" presId="urn:microsoft.com/office/officeart/2005/8/layout/hierarchy1"/>
    <dgm:cxn modelId="{4CF3CA69-250C-43EA-BE62-CF420EFCBB5E}" type="presParOf" srcId="{57BDB8BA-11D1-45FE-AF1E-9E32F69B9E74}" destId="{520BE669-1783-47B2-BB6D-F3DD4C19037A}" srcOrd="1" destOrd="0" presId="urn:microsoft.com/office/officeart/2005/8/layout/hierarchy1"/>
    <dgm:cxn modelId="{453920E2-7ABC-4E8C-A4F6-DBDEE5E11429}" type="presParOf" srcId="{520BE669-1783-47B2-BB6D-F3DD4C19037A}" destId="{D67833BF-FD0E-45B6-9DC8-BA2C657BD1CB}" srcOrd="0" destOrd="0" presId="urn:microsoft.com/office/officeart/2005/8/layout/hierarchy1"/>
    <dgm:cxn modelId="{CE8D680B-BD73-4801-A47E-8CC09056CF82}" type="presParOf" srcId="{520BE669-1783-47B2-BB6D-F3DD4C19037A}" destId="{ABE20986-877F-4B05-80F2-CC8831A3C52C}" srcOrd="1" destOrd="0" presId="urn:microsoft.com/office/officeart/2005/8/layout/hierarchy1"/>
    <dgm:cxn modelId="{D6AD33B8-ADEE-4DAC-85FC-D4B795547B6B}" type="presParOf" srcId="{ABE20986-877F-4B05-80F2-CC8831A3C52C}" destId="{5868D177-DD40-4026-99F5-2C523E085948}" srcOrd="0" destOrd="0" presId="urn:microsoft.com/office/officeart/2005/8/layout/hierarchy1"/>
    <dgm:cxn modelId="{A1FC32D6-AEAE-483E-9FFB-5F6571DD52BA}" type="presParOf" srcId="{5868D177-DD40-4026-99F5-2C523E085948}" destId="{316A4ED6-BC71-4DFB-97D9-4FE41E6B2061}" srcOrd="0" destOrd="0" presId="urn:microsoft.com/office/officeart/2005/8/layout/hierarchy1"/>
    <dgm:cxn modelId="{F231CBF8-01B3-4038-9157-D573EBEECA65}" type="presParOf" srcId="{5868D177-DD40-4026-99F5-2C523E085948}" destId="{A55F3E30-46DF-4821-B67E-6E4382DAC921}" srcOrd="1" destOrd="0" presId="urn:microsoft.com/office/officeart/2005/8/layout/hierarchy1"/>
    <dgm:cxn modelId="{2F1E5655-2036-4B59-9626-E1064BAAD670}" type="presParOf" srcId="{ABE20986-877F-4B05-80F2-CC8831A3C52C}" destId="{9A3CAC8A-245E-4BF0-8771-97A75C9E379E}" srcOrd="1" destOrd="0" presId="urn:microsoft.com/office/officeart/2005/8/layout/hierarchy1"/>
    <dgm:cxn modelId="{3D8FC5B9-A042-40A2-A63D-C32B8BAA7C31}" type="presParOf" srcId="{520BE669-1783-47B2-BB6D-F3DD4C19037A}" destId="{185A59B4-D622-405F-A5AD-671E1879A748}" srcOrd="2" destOrd="0" presId="urn:microsoft.com/office/officeart/2005/8/layout/hierarchy1"/>
    <dgm:cxn modelId="{6C62E86C-AD37-4072-9CB2-50C7491DA60A}" type="presParOf" srcId="{520BE669-1783-47B2-BB6D-F3DD4C19037A}" destId="{C8C58C63-3F15-4F9B-94AE-7A96924ADF65}" srcOrd="3" destOrd="0" presId="urn:microsoft.com/office/officeart/2005/8/layout/hierarchy1"/>
    <dgm:cxn modelId="{5CBA4591-DAC7-441A-8CA0-51F4C540B338}" type="presParOf" srcId="{C8C58C63-3F15-4F9B-94AE-7A96924ADF65}" destId="{889ECD5E-833C-4F7F-8241-DCD9813F348A}" srcOrd="0" destOrd="0" presId="urn:microsoft.com/office/officeart/2005/8/layout/hierarchy1"/>
    <dgm:cxn modelId="{B74E0C49-6F6F-43FA-9759-3F6BD27EFD45}" type="presParOf" srcId="{889ECD5E-833C-4F7F-8241-DCD9813F348A}" destId="{4F7F841E-1B8F-4101-91F2-7186D9592359}" srcOrd="0" destOrd="0" presId="urn:microsoft.com/office/officeart/2005/8/layout/hierarchy1"/>
    <dgm:cxn modelId="{5B444554-7137-414A-8004-229AB6127F98}" type="presParOf" srcId="{889ECD5E-833C-4F7F-8241-DCD9813F348A}" destId="{FECBC2B5-0ADD-47CE-8FE4-99E5E6547286}" srcOrd="1" destOrd="0" presId="urn:microsoft.com/office/officeart/2005/8/layout/hierarchy1"/>
    <dgm:cxn modelId="{3D520A61-ECD4-426D-96E0-2CDBFCC4242F}" type="presParOf" srcId="{C8C58C63-3F15-4F9B-94AE-7A96924ADF65}" destId="{1FF03453-05F9-4F2C-AAE9-08D18E99DE14}" srcOrd="1" destOrd="0" presId="urn:microsoft.com/office/officeart/2005/8/layout/hierarchy1"/>
    <dgm:cxn modelId="{088BD2C1-094C-4377-8771-9CCCC23C8A99}" type="presParOf" srcId="{61954FAA-465C-403E-AEB0-B647A8884DE5}" destId="{D05CB98C-987E-4326-92B0-4DE690BB224D}" srcOrd="2" destOrd="0" presId="urn:microsoft.com/office/officeart/2005/8/layout/hierarchy1"/>
    <dgm:cxn modelId="{FB4244D5-5536-4D19-8D57-DFD8E498FF73}" type="presParOf" srcId="{61954FAA-465C-403E-AEB0-B647A8884DE5}" destId="{47CDBDC8-72FB-492D-B003-F1EB1D24BDDB}" srcOrd="3" destOrd="0" presId="urn:microsoft.com/office/officeart/2005/8/layout/hierarchy1"/>
    <dgm:cxn modelId="{B58B2ACB-9A24-49D0-AEFA-0A9BA7F3DAA4}" type="presParOf" srcId="{47CDBDC8-72FB-492D-B003-F1EB1D24BDDB}" destId="{03B153B5-D924-4355-9C0D-68EE2ABE9C1C}" srcOrd="0" destOrd="0" presId="urn:microsoft.com/office/officeart/2005/8/layout/hierarchy1"/>
    <dgm:cxn modelId="{79A0FF83-A7FC-44CA-A8B2-6DED586F8C0E}" type="presParOf" srcId="{03B153B5-D924-4355-9C0D-68EE2ABE9C1C}" destId="{C834DA17-42CD-4865-8017-A008FC0745A0}" srcOrd="0" destOrd="0" presId="urn:microsoft.com/office/officeart/2005/8/layout/hierarchy1"/>
    <dgm:cxn modelId="{A584E74B-9EFA-446D-BD8C-C36FF6E333DF}" type="presParOf" srcId="{03B153B5-D924-4355-9C0D-68EE2ABE9C1C}" destId="{8EE5A705-1B04-4B88-9E00-061A9E9C8EA3}" srcOrd="1" destOrd="0" presId="urn:microsoft.com/office/officeart/2005/8/layout/hierarchy1"/>
    <dgm:cxn modelId="{812B7DEB-F159-4899-8CB7-6066F7186321}" type="presParOf" srcId="{47CDBDC8-72FB-492D-B003-F1EB1D24BDDB}" destId="{346B8CC8-E7A2-412A-A502-665521AEA1D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CB98C-987E-4326-92B0-4DE690BB224D}">
      <dsp:nvSpPr>
        <dsp:cNvPr id="0" name=""/>
        <dsp:cNvSpPr/>
      </dsp:nvSpPr>
      <dsp:spPr>
        <a:xfrm>
          <a:off x="3461891" y="1051788"/>
          <a:ext cx="1011733" cy="481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123"/>
              </a:lnTo>
              <a:lnTo>
                <a:pt x="1011733" y="328123"/>
              </a:lnTo>
              <a:lnTo>
                <a:pt x="1011733" y="4814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A59B4-D622-405F-A5AD-671E1879A748}">
      <dsp:nvSpPr>
        <dsp:cNvPr id="0" name=""/>
        <dsp:cNvSpPr/>
      </dsp:nvSpPr>
      <dsp:spPr>
        <a:xfrm>
          <a:off x="2450157" y="2584564"/>
          <a:ext cx="1011733" cy="481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123"/>
              </a:lnTo>
              <a:lnTo>
                <a:pt x="1011733" y="328123"/>
              </a:lnTo>
              <a:lnTo>
                <a:pt x="1011733" y="4814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833BF-FD0E-45B6-9DC8-BA2C657BD1CB}">
      <dsp:nvSpPr>
        <dsp:cNvPr id="0" name=""/>
        <dsp:cNvSpPr/>
      </dsp:nvSpPr>
      <dsp:spPr>
        <a:xfrm>
          <a:off x="1438423" y="2584564"/>
          <a:ext cx="1011733" cy="481493"/>
        </a:xfrm>
        <a:custGeom>
          <a:avLst/>
          <a:gdLst/>
          <a:ahLst/>
          <a:cxnLst/>
          <a:rect l="0" t="0" r="0" b="0"/>
          <a:pathLst>
            <a:path>
              <a:moveTo>
                <a:pt x="1011733" y="0"/>
              </a:moveTo>
              <a:lnTo>
                <a:pt x="1011733" y="328123"/>
              </a:lnTo>
              <a:lnTo>
                <a:pt x="0" y="328123"/>
              </a:lnTo>
              <a:lnTo>
                <a:pt x="0" y="4814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6BA76-8CAB-45B5-9D11-9D8841796241}">
      <dsp:nvSpPr>
        <dsp:cNvPr id="0" name=""/>
        <dsp:cNvSpPr/>
      </dsp:nvSpPr>
      <dsp:spPr>
        <a:xfrm>
          <a:off x="2450157" y="1051788"/>
          <a:ext cx="1011733" cy="481493"/>
        </a:xfrm>
        <a:custGeom>
          <a:avLst/>
          <a:gdLst/>
          <a:ahLst/>
          <a:cxnLst/>
          <a:rect l="0" t="0" r="0" b="0"/>
          <a:pathLst>
            <a:path>
              <a:moveTo>
                <a:pt x="1011733" y="0"/>
              </a:moveTo>
              <a:lnTo>
                <a:pt x="1011733" y="328123"/>
              </a:lnTo>
              <a:lnTo>
                <a:pt x="0" y="328123"/>
              </a:lnTo>
              <a:lnTo>
                <a:pt x="0" y="4814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23E90-D800-4E23-B194-E1C19018AA5A}">
      <dsp:nvSpPr>
        <dsp:cNvPr id="0" name=""/>
        <dsp:cNvSpPr/>
      </dsp:nvSpPr>
      <dsp:spPr>
        <a:xfrm>
          <a:off x="2634108" y="505"/>
          <a:ext cx="1655564" cy="1051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82453-8B81-411F-831B-2717ECFC4EA0}">
      <dsp:nvSpPr>
        <dsp:cNvPr id="0" name=""/>
        <dsp:cNvSpPr/>
      </dsp:nvSpPr>
      <dsp:spPr>
        <a:xfrm>
          <a:off x="2818060" y="175259"/>
          <a:ext cx="1655564" cy="1051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Animal</a:t>
          </a:r>
          <a:endParaRPr lang="en-US" sz="2600" kern="1200" dirty="0"/>
        </a:p>
      </dsp:txBody>
      <dsp:txXfrm>
        <a:off x="2848851" y="206050"/>
        <a:ext cx="1593982" cy="989701"/>
      </dsp:txXfrm>
    </dsp:sp>
    <dsp:sp modelId="{EDE50C3C-93D8-43FA-9206-24137F07F60A}">
      <dsp:nvSpPr>
        <dsp:cNvPr id="0" name=""/>
        <dsp:cNvSpPr/>
      </dsp:nvSpPr>
      <dsp:spPr>
        <a:xfrm>
          <a:off x="1622375" y="1533281"/>
          <a:ext cx="1655564" cy="1051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29889-18EE-4863-B09F-64294CDEE997}">
      <dsp:nvSpPr>
        <dsp:cNvPr id="0" name=""/>
        <dsp:cNvSpPr/>
      </dsp:nvSpPr>
      <dsp:spPr>
        <a:xfrm>
          <a:off x="1806326" y="1708035"/>
          <a:ext cx="1655564" cy="1051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Dog</a:t>
          </a:r>
          <a:endParaRPr lang="en-US" sz="2600" kern="1200" dirty="0"/>
        </a:p>
      </dsp:txBody>
      <dsp:txXfrm>
        <a:off x="1837117" y="1738826"/>
        <a:ext cx="1593982" cy="989701"/>
      </dsp:txXfrm>
    </dsp:sp>
    <dsp:sp modelId="{316A4ED6-BC71-4DFB-97D9-4FE41E6B2061}">
      <dsp:nvSpPr>
        <dsp:cNvPr id="0" name=""/>
        <dsp:cNvSpPr/>
      </dsp:nvSpPr>
      <dsp:spPr>
        <a:xfrm>
          <a:off x="610641" y="3066057"/>
          <a:ext cx="1655564" cy="1051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F3E30-46DF-4821-B67E-6E4382DAC921}">
      <dsp:nvSpPr>
        <dsp:cNvPr id="0" name=""/>
        <dsp:cNvSpPr/>
      </dsp:nvSpPr>
      <dsp:spPr>
        <a:xfrm>
          <a:off x="794593" y="3240811"/>
          <a:ext cx="1655564" cy="1051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Dalmatian</a:t>
          </a:r>
          <a:endParaRPr lang="en-US" sz="2600" kern="1200" dirty="0"/>
        </a:p>
      </dsp:txBody>
      <dsp:txXfrm>
        <a:off x="825384" y="3271602"/>
        <a:ext cx="1593982" cy="989701"/>
      </dsp:txXfrm>
    </dsp:sp>
    <dsp:sp modelId="{4F7F841E-1B8F-4101-91F2-7186D9592359}">
      <dsp:nvSpPr>
        <dsp:cNvPr id="0" name=""/>
        <dsp:cNvSpPr/>
      </dsp:nvSpPr>
      <dsp:spPr>
        <a:xfrm>
          <a:off x="2634108" y="3066057"/>
          <a:ext cx="1655564" cy="1051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BC2B5-0ADD-47CE-8FE4-99E5E6547286}">
      <dsp:nvSpPr>
        <dsp:cNvPr id="0" name=""/>
        <dsp:cNvSpPr/>
      </dsp:nvSpPr>
      <dsp:spPr>
        <a:xfrm>
          <a:off x="2818060" y="3240811"/>
          <a:ext cx="1655564" cy="1051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Poodle</a:t>
          </a:r>
          <a:endParaRPr lang="en-US" sz="2600" kern="1200" dirty="0"/>
        </a:p>
      </dsp:txBody>
      <dsp:txXfrm>
        <a:off x="2848851" y="3271602"/>
        <a:ext cx="1593982" cy="989701"/>
      </dsp:txXfrm>
    </dsp:sp>
    <dsp:sp modelId="{C834DA17-42CD-4865-8017-A008FC0745A0}">
      <dsp:nvSpPr>
        <dsp:cNvPr id="0" name=""/>
        <dsp:cNvSpPr/>
      </dsp:nvSpPr>
      <dsp:spPr>
        <a:xfrm>
          <a:off x="3645842" y="1533281"/>
          <a:ext cx="1655564" cy="1051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5A705-1B04-4B88-9E00-061A9E9C8EA3}">
      <dsp:nvSpPr>
        <dsp:cNvPr id="0" name=""/>
        <dsp:cNvSpPr/>
      </dsp:nvSpPr>
      <dsp:spPr>
        <a:xfrm>
          <a:off x="3829794" y="1708035"/>
          <a:ext cx="1655564" cy="1051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Cat</a:t>
          </a:r>
          <a:endParaRPr lang="en-US" sz="2600" kern="1200" dirty="0"/>
        </a:p>
      </dsp:txBody>
      <dsp:txXfrm>
        <a:off x="3860585" y="1738826"/>
        <a:ext cx="1593982" cy="989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0496-BEEF-428A-B58A-D318D9B952F0}" type="datetimeFigureOut">
              <a:rPr lang="en-GB" smtClean="0"/>
              <a:pPr/>
              <a:t>27/01/15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7BEA-DFFB-4FDF-95D5-55F058B702D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39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7BEA-DFFB-4FDF-95D5-55F058B702D4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8150B3-D142-49E0-96AE-E994C1025B6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8150B3-D142-49E0-96AE-E994C1025B6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8150B3-D142-49E0-96AE-E994C1025B6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7BEA-DFFB-4FDF-95D5-55F058B702D4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8150B3-D142-49E0-96AE-E994C1025B6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8150B3-D142-49E0-96AE-E994C1025B6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8150B3-D142-49E0-96AE-E994C1025B6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8150B3-D142-49E0-96AE-E994C1025B6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8150B3-D142-49E0-96AE-E994C1025B6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44A4-8DD2-4426-A60F-78B4B87B0D3B}" type="datetimeFigureOut">
              <a:rPr lang="en-GB" smtClean="0"/>
              <a:pPr/>
              <a:t>27/01/15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EF57-FD17-46D8-8A08-58EC6BC25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44A4-8DD2-4426-A60F-78B4B87B0D3B}" type="datetimeFigureOut">
              <a:rPr lang="en-GB" smtClean="0"/>
              <a:pPr/>
              <a:t>27/01/15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EF57-FD17-46D8-8A08-58EC6BC25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44A4-8DD2-4426-A60F-78B4B87B0D3B}" type="datetimeFigureOut">
              <a:rPr lang="en-GB" smtClean="0"/>
              <a:pPr/>
              <a:t>27/01/15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EF57-FD17-46D8-8A08-58EC6BC25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44A4-8DD2-4426-A60F-78B4B87B0D3B}" type="datetimeFigureOut">
              <a:rPr lang="en-GB" smtClean="0"/>
              <a:pPr/>
              <a:t>27/01/15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EF57-FD17-46D8-8A08-58EC6BC25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44A4-8DD2-4426-A60F-78B4B87B0D3B}" type="datetimeFigureOut">
              <a:rPr lang="en-GB" smtClean="0"/>
              <a:pPr/>
              <a:t>27/01/15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EF57-FD17-46D8-8A08-58EC6BC25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44A4-8DD2-4426-A60F-78B4B87B0D3B}" type="datetimeFigureOut">
              <a:rPr lang="en-GB" smtClean="0"/>
              <a:pPr/>
              <a:t>27/01/15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EF57-FD17-46D8-8A08-58EC6BC25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44A4-8DD2-4426-A60F-78B4B87B0D3B}" type="datetimeFigureOut">
              <a:rPr lang="en-GB" smtClean="0"/>
              <a:pPr/>
              <a:t>27/01/15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EF57-FD17-46D8-8A08-58EC6BC25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44A4-8DD2-4426-A60F-78B4B87B0D3B}" type="datetimeFigureOut">
              <a:rPr lang="en-GB" smtClean="0"/>
              <a:pPr/>
              <a:t>27/01/15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EF57-FD17-46D8-8A08-58EC6BC25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44A4-8DD2-4426-A60F-78B4B87B0D3B}" type="datetimeFigureOut">
              <a:rPr lang="en-GB" smtClean="0"/>
              <a:pPr/>
              <a:t>27/01/15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EF57-FD17-46D8-8A08-58EC6BC25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44A4-8DD2-4426-A60F-78B4B87B0D3B}" type="datetimeFigureOut">
              <a:rPr lang="en-GB" smtClean="0"/>
              <a:pPr/>
              <a:t>27/01/15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EF57-FD17-46D8-8A08-58EC6BC25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44A4-8DD2-4426-A60F-78B4B87B0D3B}" type="datetimeFigureOut">
              <a:rPr lang="en-GB" smtClean="0"/>
              <a:pPr/>
              <a:t>27/01/15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EF57-FD17-46D8-8A08-58EC6BC25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344A4-8DD2-4426-A60F-78B4B87B0D3B}" type="datetimeFigureOut">
              <a:rPr lang="en-GB" smtClean="0"/>
              <a:pPr/>
              <a:t>27/01/15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6EF57-FD17-46D8-8A08-58EC6BC25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 Inheritance</a:t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Puzzles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Animal a = new Dog();</a:t>
            </a:r>
          </a:p>
          <a:p>
            <a:pPr>
              <a:buFont typeface="Arial" charset="0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Does this work? _______</a:t>
            </a:r>
          </a:p>
          <a:p>
            <a:pPr>
              <a:buFont typeface="Arial" charset="0"/>
              <a:buNone/>
              <a:defRPr/>
            </a:pPr>
            <a:endParaRPr lang="en-US" dirty="0" smtClean="0">
              <a:latin typeface="+mj-lt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YES it compiles and runs - If I want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Animal</a:t>
            </a:r>
            <a:r>
              <a:rPr lang="en-US" dirty="0" smtClean="0">
                <a:latin typeface="+mj-lt"/>
                <a:cs typeface="Courier New" pitchFamily="49" charset="0"/>
              </a:rPr>
              <a:t> ,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Dog </a:t>
            </a:r>
            <a:r>
              <a:rPr lang="en-US" dirty="0" smtClean="0">
                <a:latin typeface="+mj-lt"/>
                <a:cs typeface="Courier New" pitchFamily="49" charset="0"/>
              </a:rPr>
              <a:t>will be acceptable because everything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Animal</a:t>
            </a:r>
            <a:r>
              <a:rPr lang="en-US" dirty="0" smtClean="0">
                <a:latin typeface="+mj-lt"/>
                <a:cs typeface="Courier New" pitchFamily="49" charset="0"/>
              </a:rPr>
              <a:t> can do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Dog </a:t>
            </a:r>
            <a:r>
              <a:rPr lang="en-US" dirty="0" smtClean="0">
                <a:latin typeface="+mj-lt"/>
                <a:cs typeface="Courier New" pitchFamily="49" charset="0"/>
              </a:rPr>
              <a:t>can do too!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Animal a = (Animal) new Dog();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43000" y="1143000"/>
          <a:ext cx="6096000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3913188"/>
            <a:ext cx="5334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" y="1295400"/>
            <a:ext cx="3505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sz="2400"/>
              <a:t> is an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Animal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sz="2400"/>
              <a:t> extends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Animal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96000" y="1295400"/>
            <a:ext cx="3505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2400"/>
              <a:t> is an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Animal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sz="2400"/>
              <a:t> extends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Animal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267200" y="4572000"/>
            <a:ext cx="1752600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800" u="sng" dirty="0">
                <a:latin typeface="Courier New" pitchFamily="49" charset="0"/>
                <a:cs typeface="Courier New" pitchFamily="49" charset="0"/>
              </a:rPr>
              <a:t>Animal</a:t>
            </a:r>
          </a:p>
          <a:p>
            <a:pPr>
              <a:defRPr/>
            </a:pPr>
            <a:endParaRPr lang="en-US" sz="1200" u="sng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age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181600" y="5410200"/>
            <a:ext cx="457200" cy="461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/>
              <a:t>0</a:t>
            </a:r>
            <a:endParaRPr lang="en-US" sz="1400" dirty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0"/>
            <a:ext cx="86868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85058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2667000" y="4267200"/>
            <a:ext cx="19812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800" u="sng" dirty="0">
                <a:latin typeface="Courier New" pitchFamily="49" charset="0"/>
                <a:cs typeface="Courier New" pitchFamily="49" charset="0"/>
              </a:rPr>
              <a:t>Dog</a:t>
            </a:r>
          </a:p>
          <a:p>
            <a:pPr>
              <a:defRPr/>
            </a:pPr>
            <a:endParaRPr lang="en-US" u="sng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age</a:t>
            </a:r>
          </a:p>
          <a:p>
            <a:pPr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bites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886200" y="5029200"/>
            <a:ext cx="533400" cy="461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/>
              <a:t>0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3886200" y="5557838"/>
            <a:ext cx="533400" cy="338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true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019800" y="4648200"/>
            <a:ext cx="1752600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800" u="sng" dirty="0">
                <a:latin typeface="Courier New" pitchFamily="49" charset="0"/>
                <a:cs typeface="Courier New" pitchFamily="49" charset="0"/>
              </a:rPr>
              <a:t>Animal</a:t>
            </a:r>
          </a:p>
          <a:p>
            <a:pPr>
              <a:defRPr/>
            </a:pPr>
            <a:endParaRPr lang="en-US" sz="1200" u="sng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age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934200" y="5486400"/>
            <a:ext cx="457200" cy="461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/>
              <a:t>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371600" y="4572000"/>
            <a:ext cx="7620000" cy="1554163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Animal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myAnimal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new Animal();</a:t>
            </a:r>
          </a:p>
          <a:p>
            <a:pPr>
              <a:buFont typeface="Arial" charset="0"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myAnimal.becomeOlder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myAnimal.eat();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0"/>
            <a:ext cx="86868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8661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4343400"/>
            <a:ext cx="8001000" cy="1782763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myDog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Dog();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myDog.eat();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myDog.bark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dirty="0" smtClean="0">
                <a:latin typeface="+mj-lt"/>
                <a:cs typeface="Courier New" pitchFamily="49" charset="0"/>
              </a:rPr>
              <a:t>// 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latin typeface="+mj-lt"/>
                <a:cs typeface="Courier New" pitchFamily="49" charset="0"/>
              </a:rPr>
              <a:t>does this work? ___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myDog.becomeOlder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33400"/>
            <a:ext cx="845978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71600" y="4572000"/>
            <a:ext cx="7620000" cy="1554163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Animal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myAnimal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new Animal();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myAnimal.bark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>
                <a:latin typeface="+mj-lt"/>
              </a:rPr>
              <a:t>↑Does this work???? _________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Subclasses (Children)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7924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Declare new instance/class variables</a:t>
            </a:r>
          </a:p>
          <a:p>
            <a:r>
              <a:rPr lang="en-US" dirty="0" smtClean="0"/>
              <a:t>Declare new methods</a:t>
            </a:r>
          </a:p>
          <a:p>
            <a:r>
              <a:rPr lang="en-US" dirty="0" smtClean="0"/>
              <a:t>Override old implementations with new implementations</a:t>
            </a:r>
          </a:p>
          <a:p>
            <a:r>
              <a:rPr lang="en-US" dirty="0" smtClean="0"/>
              <a:t>Access instance/class  variables of the superclass (parent) *</a:t>
            </a:r>
          </a:p>
          <a:p>
            <a:r>
              <a:rPr lang="en-US" dirty="0" smtClean="0"/>
              <a:t>Access methods of the superclass*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    * only public, protected or default ones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 Puzzles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Dog d = new Animal();</a:t>
            </a:r>
          </a:p>
          <a:p>
            <a:pPr>
              <a:buFont typeface="Arial" charset="0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Does this work? _______</a:t>
            </a:r>
          </a:p>
          <a:p>
            <a:pPr>
              <a:buFont typeface="Arial" charset="0"/>
              <a:buNone/>
              <a:defRPr/>
            </a:pPr>
            <a:endParaRPr lang="en-US" dirty="0" smtClean="0">
              <a:latin typeface="+mj-lt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No it doesn’t compile, If I want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dirty="0" smtClean="0">
                <a:latin typeface="+mj-lt"/>
                <a:cs typeface="Courier New" pitchFamily="49" charset="0"/>
              </a:rPr>
              <a:t>,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Animal </a:t>
            </a:r>
            <a:r>
              <a:rPr lang="en-US" dirty="0" smtClean="0">
                <a:latin typeface="+mj-lt"/>
                <a:cs typeface="Courier New" pitchFamily="49" charset="0"/>
              </a:rPr>
              <a:t>will be NOT be acceptable because I might want to call a method that only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Dog </a:t>
            </a:r>
            <a:r>
              <a:rPr lang="en-US" dirty="0" smtClean="0">
                <a:latin typeface="+mj-lt"/>
                <a:cs typeface="Courier New" pitchFamily="49" charset="0"/>
              </a:rPr>
              <a:t>can do!</a:t>
            </a:r>
            <a:endParaRPr lang="en-US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259</Words>
  <Application>Microsoft Macintosh PowerPoint</Application>
  <PresentationFormat>On-screen Show (4:3)</PresentationFormat>
  <Paragraphs>66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Java Inheritance 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Subclasses (Children)</vt:lpstr>
      <vt:lpstr>Inheritance Puzzles</vt:lpstr>
      <vt:lpstr>Inheritance Puzzles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shah</dc:creator>
  <cp:lastModifiedBy>n Shah</cp:lastModifiedBy>
  <cp:revision>9</cp:revision>
  <dcterms:created xsi:type="dcterms:W3CDTF">2012-02-13T20:36:14Z</dcterms:created>
  <dcterms:modified xsi:type="dcterms:W3CDTF">2015-01-28T20:35:02Z</dcterms:modified>
</cp:coreProperties>
</file>