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F66AD8-BC4A-4004-9882-414398D930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Java EE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Nazaraf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 Platform, Enterprise Edition (Java EE) </a:t>
            </a:r>
            <a:r>
              <a:rPr lang="en-US" dirty="0" smtClean="0"/>
              <a:t>7 </a:t>
            </a:r>
            <a:r>
              <a:rPr lang="en-US" dirty="0"/>
              <a:t>is </a:t>
            </a:r>
            <a:r>
              <a:rPr lang="en-US" dirty="0" smtClean="0"/>
              <a:t>a industry </a:t>
            </a:r>
            <a:r>
              <a:rPr lang="en-US" dirty="0"/>
              <a:t>standard </a:t>
            </a:r>
            <a:r>
              <a:rPr lang="en-US" dirty="0" smtClean="0"/>
              <a:t>for developing Java  </a:t>
            </a:r>
            <a:r>
              <a:rPr lang="en-US" dirty="0"/>
              <a:t>enterprise </a:t>
            </a:r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It helps developers to develop complex enterprise applications by taking advantage of various advanced components available in Java EE</a:t>
            </a:r>
          </a:p>
          <a:p>
            <a:endParaRPr lang="en-US" dirty="0" smtClean="0"/>
          </a:p>
          <a:p>
            <a:r>
              <a:rPr lang="en-US" dirty="0" smtClean="0"/>
              <a:t>Java EE is built on Java 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 EE </a:t>
            </a:r>
            <a:r>
              <a:rPr lang="en-US" dirty="0"/>
              <a:t>architecture supports component-based development of multi-tier enterprise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Client tier</a:t>
            </a:r>
          </a:p>
          <a:p>
            <a:pPr lvl="1"/>
            <a:r>
              <a:rPr lang="en-US" dirty="0" smtClean="0"/>
              <a:t>Middle tier</a:t>
            </a:r>
          </a:p>
          <a:p>
            <a:pPr lvl="1"/>
            <a:r>
              <a:rPr lang="en-US" dirty="0" smtClean="0"/>
              <a:t>Enterprise data tier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</a:t>
            </a:r>
            <a:r>
              <a:rPr lang="en-US" dirty="0" smtClean="0"/>
              <a:t>8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said earlier, </a:t>
            </a:r>
            <a:r>
              <a:rPr lang="en-US" dirty="0" smtClean="0"/>
              <a:t>Java EE </a:t>
            </a:r>
            <a:r>
              <a:rPr lang="en-US" dirty="0"/>
              <a:t>applications are made up of </a:t>
            </a:r>
            <a:r>
              <a:rPr lang="en-US" dirty="0" smtClean="0"/>
              <a:t>components</a:t>
            </a:r>
          </a:p>
          <a:p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i="1" dirty="0" smtClean="0"/>
              <a:t>Java EE </a:t>
            </a:r>
            <a:r>
              <a:rPr lang="en-US" i="1" dirty="0"/>
              <a:t>component</a:t>
            </a:r>
            <a:r>
              <a:rPr lang="en-US" dirty="0"/>
              <a:t> is a self-contained functional software unit that is assembled into a </a:t>
            </a:r>
            <a:r>
              <a:rPr lang="en-US" dirty="0" smtClean="0"/>
              <a:t>Java EE </a:t>
            </a:r>
            <a:r>
              <a:rPr lang="en-US" dirty="0"/>
              <a:t>application with its related classes and files and that communicates with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4511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Client components run on the client machine, which correlate to the client </a:t>
            </a:r>
            <a:r>
              <a:rPr lang="en-US" dirty="0" smtClean="0"/>
              <a:t>containers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Web components </a:t>
            </a:r>
            <a:r>
              <a:rPr lang="en-US" dirty="0" smtClean="0"/>
              <a:t>- servlets </a:t>
            </a:r>
            <a:r>
              <a:rPr lang="en-US" dirty="0"/>
              <a:t>and JSP </a:t>
            </a:r>
            <a:r>
              <a:rPr lang="en-US" dirty="0" smtClean="0"/>
              <a:t>pages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EJB Components</a:t>
            </a:r>
          </a:p>
        </p:txBody>
      </p:sp>
    </p:spTree>
    <p:extLst>
      <p:ext uri="{BB962C8B-B14F-4D97-AF65-F5344CB8AC3E}">
        <p14:creationId xmlns:p14="http://schemas.microsoft.com/office/powerpoint/2010/main" val="24214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</a:t>
            </a:r>
            <a:r>
              <a:rPr lang="en-US" dirty="0"/>
              <a:t>Containers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Three of these are server-side containers: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The server itself, which provides the </a:t>
            </a:r>
            <a:r>
              <a:rPr lang="en-US" sz="2400" dirty="0" smtClean="0"/>
              <a:t>Java EE </a:t>
            </a:r>
            <a:r>
              <a:rPr lang="en-US" sz="2400" dirty="0"/>
              <a:t>runtime environment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An EJB container to manage EJB components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A Web container to manage servlets and JSP pages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The other two container types are client-side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algn="just">
              <a:lnSpc>
                <a:spcPct val="90000"/>
              </a:lnSpc>
            </a:pPr>
            <a:r>
              <a:rPr lang="en-US" sz="2400" dirty="0"/>
              <a:t>An application container for stand-alone GUIs, console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An applet container, meaning a browser, usually with the Java Plug-in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7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SE</a:t>
            </a:r>
          </a:p>
          <a:p>
            <a:r>
              <a:rPr lang="en-US" dirty="0" smtClean="0"/>
              <a:t>Relational database and SQL</a:t>
            </a:r>
          </a:p>
          <a:p>
            <a:r>
              <a:rPr lang="en-US" dirty="0" smtClean="0"/>
              <a:t>Basic HTML</a:t>
            </a:r>
          </a:p>
          <a:p>
            <a:r>
              <a:rPr lang="en-US" dirty="0" smtClean="0"/>
              <a:t>Basic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one 100% coursework component</a:t>
            </a:r>
          </a:p>
          <a:p>
            <a:endParaRPr lang="en-US" dirty="0" smtClean="0"/>
          </a:p>
          <a:p>
            <a:r>
              <a:rPr lang="en-US" dirty="0" smtClean="0"/>
              <a:t>Development of enterprise application using Java </a:t>
            </a:r>
            <a:r>
              <a:rPr lang="en-US" dirty="0"/>
              <a:t>EE and a relational database of your choice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report on application development process</a:t>
            </a:r>
          </a:p>
          <a:p>
            <a:pPr lvl="1"/>
            <a:r>
              <a:rPr lang="en-US" dirty="0"/>
              <a:t>Demo </a:t>
            </a:r>
            <a:r>
              <a:rPr lang="en-US" dirty="0" smtClean="0"/>
              <a:t>of the </a:t>
            </a:r>
            <a:r>
              <a:rPr lang="en-US" dirty="0"/>
              <a:t>developed product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Support – Sigma+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Thursday </a:t>
            </a:r>
            <a:r>
              <a:rPr lang="en-US" dirty="0"/>
              <a:t>3</a:t>
            </a:r>
            <a:r>
              <a:rPr lang="en-US" dirty="0" smtClean="0"/>
              <a:t>:00-5:00pm</a:t>
            </a:r>
          </a:p>
        </p:txBody>
      </p:sp>
    </p:spTree>
    <p:extLst>
      <p:ext uri="{BB962C8B-B14F-4D97-AF65-F5344CB8AC3E}">
        <p14:creationId xmlns:p14="http://schemas.microsoft.com/office/powerpoint/2010/main" val="33277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1323</TotalTime>
  <Words>270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Introduction to Java EE 8</vt:lpstr>
      <vt:lpstr>Java EE 8</vt:lpstr>
      <vt:lpstr>Java EE 8</vt:lpstr>
      <vt:lpstr>Java EE 8 Components</vt:lpstr>
      <vt:lpstr>Components</vt:lpstr>
      <vt:lpstr>Java EE Containers</vt:lpstr>
      <vt:lpstr>What you need to know?</vt:lpstr>
      <vt:lpstr>Assessment</vt:lpstr>
      <vt:lpstr>Extra Support – Sigma+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Nazaraf Shah</dc:creator>
  <cp:lastModifiedBy>Nazaraf Shah</cp:lastModifiedBy>
  <cp:revision>17</cp:revision>
  <dcterms:created xsi:type="dcterms:W3CDTF">2013-01-23T19:44:17Z</dcterms:created>
  <dcterms:modified xsi:type="dcterms:W3CDTF">2019-01-23T13:14:21Z</dcterms:modified>
</cp:coreProperties>
</file>