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4" r:id="rId6"/>
    <p:sldId id="262" r:id="rId7"/>
    <p:sldId id="267" r:id="rId8"/>
    <p:sldId id="263" r:id="rId9"/>
    <p:sldId id="266" r:id="rId10"/>
    <p:sldId id="26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Dqlw8GGtfE0G1zG+Y/6L3K11bM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hima Faigee" initials="FF" lastIdx="4" clrIdx="0">
    <p:extLst>
      <p:ext uri="{19B8F6BF-5375-455C-9EA6-DF929625EA0E}">
        <p15:presenceInfo xmlns:p15="http://schemas.microsoft.com/office/powerpoint/2012/main" userId="Fahima Faig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3792" autoAdjust="0"/>
  </p:normalViewPr>
  <p:slideViewPr>
    <p:cSldViewPr snapToGrid="0">
      <p:cViewPr>
        <p:scale>
          <a:sx n="66" d="100"/>
          <a:sy n="66" d="100"/>
        </p:scale>
        <p:origin x="7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6" name="Google Shape;6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8" name="Google Shape;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serves as a bridge between the component's state and the actual DOM, giving a current abstract representation of the state of the component.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When a component's state changes, React determines how little changes to make to the actual DOM are necessary using the Virtual DOM, and then updates only the elements that have changed.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approach is faster than making changes directly to the actual DOM because it limits the number of DOM operations that are required.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265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95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863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869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665b25f4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Here's how the process works: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React renders a component and creates a Virtual DOM representation of it.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the component's state changes, React creates a new Virtual DOM representation.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React then determines the smallest set of changes that need to be made to the actual DOM by comparing the old and new Virtual DOM representations.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React then updates the actual DOM with the changes, only updating the elements that have changed.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Google Shape;60;g13665b25f4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128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6" name="Google Shape;6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562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9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9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0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0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1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1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944532" y="2007967"/>
            <a:ext cx="8270885" cy="15813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2085247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Virtual DOM in React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7" name="Google Shape;57;p40">
            <a:extLst>
              <a:ext uri="{FF2B5EF4-FFF2-40B4-BE49-F238E27FC236}">
                <a16:creationId xmlns:a16="http://schemas.microsoft.com/office/drawing/2014/main" id="{97DD0539-3020-4EB4-8755-31AE0086F3D5}"/>
              </a:ext>
            </a:extLst>
          </p:cNvPr>
          <p:cNvSpPr txBox="1">
            <a:spLocks/>
          </p:cNvSpPr>
          <p:nvPr/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Here’s a brief recap:</a:t>
            </a:r>
          </a:p>
          <a:p>
            <a:r>
              <a:rPr lang="en-US" dirty="0"/>
              <a:t>The Virtual DOM is a lightweight in-memory representation of the actual DOM used by React to optimize UI updates.</a:t>
            </a:r>
          </a:p>
          <a:p>
            <a:r>
              <a:rPr lang="en-US" dirty="0"/>
              <a:t>React compares the Virtual DOM with the actual DOM, identifies changes, and efficiently updates only the necessary parts of the real DOM.</a:t>
            </a:r>
          </a:p>
          <a:p>
            <a:r>
              <a:rPr lang="en-US" dirty="0"/>
              <a:t>When a component state changes, React updates the Virtual DOM, compares it with the previous version, and applies only the difference to the real DOM.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 Agenda</a:t>
            </a:r>
            <a:endParaRPr dirty="0"/>
          </a:p>
        </p:txBody>
      </p:sp>
      <p:sp>
        <p:nvSpPr>
          <p:cNvPr id="6" name="Google Shape;57;p40">
            <a:extLst>
              <a:ext uri="{FF2B5EF4-FFF2-40B4-BE49-F238E27FC236}">
                <a16:creationId xmlns:a16="http://schemas.microsoft.com/office/drawing/2014/main" id="{9C99B1B5-1FF4-4716-82B1-238FEC8AC173}"/>
              </a:ext>
            </a:extLst>
          </p:cNvPr>
          <p:cNvSpPr txBox="1">
            <a:spLocks/>
          </p:cNvSpPr>
          <p:nvPr/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In this session, we will discuss: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Introduction to Virtual DOM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Actual DOM vs. Virtual DOM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Virtual DOM Pr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ocess</a:t>
            </a: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Example of Virtual DOM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Introduction to Virtual DOM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" name="Google Shape;57;p40">
            <a:extLst>
              <a:ext uri="{FF2B5EF4-FFF2-40B4-BE49-F238E27FC236}">
                <a16:creationId xmlns:a16="http://schemas.microsoft.com/office/drawing/2014/main" id="{990EB419-EF4E-41B7-91F5-3C736034353E}"/>
              </a:ext>
            </a:extLst>
          </p:cNvPr>
          <p:cNvSpPr txBox="1">
            <a:spLocks/>
          </p:cNvSpPr>
          <p:nvPr/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Virtual DOM is a concept in React that allows efficient updates and rendering of components.</a:t>
            </a:r>
          </a:p>
          <a:p>
            <a:r>
              <a:rPr lang="en-US" dirty="0"/>
              <a:t>When a component's state changes, React uses the Virtual DOM to determine the minimal necessary changes to the actual DOM and update only those elements.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This approach is faster than making direct changes to the DOM because it reduces the number of required operations.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Actual DOM vs. Virtual DOM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" name="Google Shape;57;p40">
            <a:extLst>
              <a:ext uri="{FF2B5EF4-FFF2-40B4-BE49-F238E27FC236}">
                <a16:creationId xmlns:a16="http://schemas.microsoft.com/office/drawing/2014/main" id="{990EB419-EF4E-41B7-91F5-3C736034353E}"/>
              </a:ext>
            </a:extLst>
          </p:cNvPr>
          <p:cNvSpPr txBox="1">
            <a:spLocks/>
          </p:cNvSpPr>
          <p:nvPr/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/>
              <a:t>Actual DOM: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actual DOM is the real-time representation of the HTML structure that is created by the browser when it loads a web page.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actual DOM can be slow to update and computationally expensive, especially when dealing with complex web applications.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Manipulating the actual DOM can be complex and error-prone, as it requires directly interacting with the low-level HTML and CSS code of the page.</a:t>
            </a:r>
          </a:p>
        </p:txBody>
      </p:sp>
    </p:spTree>
    <p:extLst>
      <p:ext uri="{BB962C8B-B14F-4D97-AF65-F5344CB8AC3E}">
        <p14:creationId xmlns:p14="http://schemas.microsoft.com/office/powerpoint/2010/main" val="117403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Actual DOM vs. Virtual DOM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" name="Google Shape;57;p40">
            <a:extLst>
              <a:ext uri="{FF2B5EF4-FFF2-40B4-BE49-F238E27FC236}">
                <a16:creationId xmlns:a16="http://schemas.microsoft.com/office/drawing/2014/main" id="{990EB419-EF4E-41B7-91F5-3C736034353E}"/>
              </a:ext>
            </a:extLst>
          </p:cNvPr>
          <p:cNvSpPr txBox="1">
            <a:spLocks/>
          </p:cNvSpPr>
          <p:nvPr/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/>
              <a:t>Actual DOM: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34095-4A7C-4FAC-B310-12F3B79E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59" y="2095499"/>
            <a:ext cx="9341503" cy="29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Actual DOM vs. Virtual DOM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" name="Google Shape;57;p40">
            <a:extLst>
              <a:ext uri="{FF2B5EF4-FFF2-40B4-BE49-F238E27FC236}">
                <a16:creationId xmlns:a16="http://schemas.microsoft.com/office/drawing/2014/main" id="{990EB419-EF4E-41B7-91F5-3C736034353E}"/>
              </a:ext>
            </a:extLst>
          </p:cNvPr>
          <p:cNvSpPr txBox="1">
            <a:spLocks/>
          </p:cNvSpPr>
          <p:nvPr/>
        </p:nvSpPr>
        <p:spPr>
          <a:xfrm>
            <a:off x="354448" y="1430974"/>
            <a:ext cx="11366496" cy="351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/>
              <a:t>Virtual DOM: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virtual DOM is an abstraction of the actual DOM that exists in memory.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virtual DOM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is a lightweight copy of the actual DOM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can be modified and updated without affecting the actual DOM until necessary.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virtual DOM is used in some frameworks like React to optimize the process of updating the actual DOM.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Virtual DOM enables an application to have efficient and faster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5649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Actual DOM vs. Virtual DOM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8809A-4D08-4C7D-AEC1-979B22DF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59" y="2095499"/>
            <a:ext cx="9215998" cy="3347468"/>
          </a:xfrm>
          <a:prstGeom prst="rect">
            <a:avLst/>
          </a:prstGeom>
        </p:spPr>
      </p:pic>
      <p:sp>
        <p:nvSpPr>
          <p:cNvPr id="10" name="Google Shape;57;p40">
            <a:extLst>
              <a:ext uri="{FF2B5EF4-FFF2-40B4-BE49-F238E27FC236}">
                <a16:creationId xmlns:a16="http://schemas.microsoft.com/office/drawing/2014/main" id="{549A9D83-BDBA-46C2-84A3-B1E7245F7C3A}"/>
              </a:ext>
            </a:extLst>
          </p:cNvPr>
          <p:cNvSpPr txBox="1">
            <a:spLocks/>
          </p:cNvSpPr>
          <p:nvPr/>
        </p:nvSpPr>
        <p:spPr>
          <a:xfrm>
            <a:off x="354448" y="1430974"/>
            <a:ext cx="11366496" cy="351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/>
              <a:t>Virtual DOM:</a:t>
            </a:r>
          </a:p>
        </p:txBody>
      </p:sp>
    </p:spTree>
    <p:extLst>
      <p:ext uri="{BB962C8B-B14F-4D97-AF65-F5344CB8AC3E}">
        <p14:creationId xmlns:p14="http://schemas.microsoft.com/office/powerpoint/2010/main" val="124982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665b25f46_1_2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solidFill>
                  <a:srgbClr val="095A82"/>
                </a:solidFill>
              </a:rPr>
              <a:t>Virtual DOM Process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1F80B-1979-41A1-ACED-8892C21E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59" y="2095499"/>
            <a:ext cx="9215998" cy="33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Exa</a:t>
            </a:r>
            <a:r>
              <a:rPr lang="en-IN" dirty="0"/>
              <a:t>mple of Virtual DOM</a:t>
            </a:r>
            <a:endParaRPr dirty="0"/>
          </a:p>
        </p:txBody>
      </p:sp>
      <p:sp>
        <p:nvSpPr>
          <p:cNvPr id="7" name="Google Shape;57;p40">
            <a:extLst>
              <a:ext uri="{FF2B5EF4-FFF2-40B4-BE49-F238E27FC236}">
                <a16:creationId xmlns:a16="http://schemas.microsoft.com/office/drawing/2014/main" id="{97DD0539-3020-4EB4-8755-31AE0086F3D5}"/>
              </a:ext>
            </a:extLst>
          </p:cNvPr>
          <p:cNvSpPr txBox="1">
            <a:spLocks/>
          </p:cNvSpPr>
          <p:nvPr/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/>
              <a:t>To be demonstrated in </a:t>
            </a:r>
            <a:r>
              <a:rPr lang="en-IN" b="1" dirty="0" err="1"/>
              <a:t>VSCode</a:t>
            </a:r>
            <a:endParaRPr lang="en-IN" b="1" dirty="0"/>
          </a:p>
          <a:p>
            <a:pPr marL="114300" indent="0">
              <a:buNone/>
            </a:pPr>
            <a:r>
              <a:rPr lang="en-US" dirty="0"/>
              <a:t>Go to "</a:t>
            </a:r>
            <a:r>
              <a:rPr lang="en-US" b="1" dirty="0"/>
              <a:t>React Recording Content\week1-app\week1-app\</a:t>
            </a:r>
            <a:r>
              <a:rPr lang="en-US" b="1" dirty="0" err="1"/>
              <a:t>src</a:t>
            </a:r>
            <a:r>
              <a:rPr lang="en-US" b="1" dirty="0"/>
              <a:t>\components</a:t>
            </a:r>
            <a:r>
              <a:rPr lang="en-US" b="1"/>
              <a:t>\03_</a:t>
            </a:r>
            <a:r>
              <a:rPr lang="en-US" b="1" dirty="0"/>
              <a:t>Virtual DOM in React\Example of Virtual DOM</a:t>
            </a:r>
            <a:r>
              <a:rPr lang="en-US" dirty="0"/>
              <a:t>" to explain the concept of Virtual DOM.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9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567</Words>
  <Application>Microsoft Office PowerPoint</Application>
  <PresentationFormat>Widescreen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Arial</vt:lpstr>
      <vt:lpstr>Candara</vt:lpstr>
      <vt:lpstr>Office Theme</vt:lpstr>
      <vt:lpstr>Virtual DOM in React</vt:lpstr>
      <vt:lpstr> Agenda</vt:lpstr>
      <vt:lpstr>Introduction to Virtual DOM</vt:lpstr>
      <vt:lpstr>Actual DOM vs. Virtual DOM</vt:lpstr>
      <vt:lpstr>Actual DOM vs. Virtual DOM</vt:lpstr>
      <vt:lpstr>Actual DOM vs. Virtual DOM</vt:lpstr>
      <vt:lpstr>Actual DOM vs. Virtual DOM</vt:lpstr>
      <vt:lpstr>Virtual DOM Process</vt:lpstr>
      <vt:lpstr>Example of Virtual DOM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DOM in React</dc:title>
  <dc:creator>Bharani Akella</dc:creator>
  <cp:lastModifiedBy>Fahima Faigee</cp:lastModifiedBy>
  <cp:revision>18</cp:revision>
  <dcterms:modified xsi:type="dcterms:W3CDTF">2024-07-24T09:46:55Z</dcterms:modified>
</cp:coreProperties>
</file>