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HTskO36yy0mBqHZYm/dFudmgT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214C14-7FD8-4F39-BD94-BB8675E15984}">
  <a:tblStyle styleId="{E9214C14-7FD8-4F39-BD94-BB8675E159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b="1"/>
              <a:t>props</a:t>
            </a:r>
            <a:r>
              <a:rPr lang="en-IN"/>
              <a:t> are inputs passed to a component from its parent component.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/>
              <a:t>They are used to send data from one component to another, and they are considered to be immutable, meaning that they cannot be changed within the child component.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/>
              <a:t>Props are used to make a component reusable and to share data between components.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 b="1"/>
              <a:t>state</a:t>
            </a:r>
            <a:r>
              <a:rPr lang="en-IN"/>
              <a:t> is a way to store data that can change within a component.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IN"/>
              <a:t>It is meant to be managed and updated within the component and is used to store data that changes dynamically, such as user input or real-time updates.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In the above given example, the </a:t>
            </a:r>
            <a:r>
              <a:rPr lang="en-IN" b="1"/>
              <a:t>message</a:t>
            </a:r>
            <a:r>
              <a:rPr lang="en-IN"/>
              <a:t> prop is passed down from the parent component, while the component maintains its internal state with the </a:t>
            </a:r>
            <a:r>
              <a:rPr lang="en-IN" b="1"/>
              <a:t>count</a:t>
            </a:r>
            <a:r>
              <a:rPr lang="en-IN"/>
              <a:t> state. The component displays both the prop value and the state value, and has a button that increases the value of the state when clicked.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In this example, the </a:t>
            </a:r>
            <a:r>
              <a:rPr lang="en-IN" b="1"/>
              <a:t>Welcome</a:t>
            </a:r>
            <a:r>
              <a:rPr lang="en-IN"/>
              <a:t> component takes a </a:t>
            </a:r>
            <a:r>
              <a:rPr lang="en-IN" b="1"/>
              <a:t>name</a:t>
            </a:r>
            <a:r>
              <a:rPr lang="en-IN"/>
              <a:t> prop and displays a greeting with the name.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The </a:t>
            </a:r>
            <a:r>
              <a:rPr lang="en-IN" b="1"/>
              <a:t>App</a:t>
            </a:r>
            <a:r>
              <a:rPr lang="en-IN"/>
              <a:t> component uses the </a:t>
            </a:r>
            <a:r>
              <a:rPr lang="en-IN" b="1"/>
              <a:t>Welcome</a:t>
            </a:r>
            <a:r>
              <a:rPr lang="en-IN"/>
              <a:t> component multiple times, passing a different </a:t>
            </a:r>
            <a:r>
              <a:rPr lang="en-IN" b="1"/>
              <a:t>name</a:t>
            </a:r>
            <a:r>
              <a:rPr lang="en-IN"/>
              <a:t> prop each time.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Props can be of any type, such as numbers, strings, arrays, or objects.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You can also use React's </a:t>
            </a:r>
            <a:r>
              <a:rPr lang="en-IN" b="1"/>
              <a:t>PropTypes</a:t>
            </a:r>
            <a:r>
              <a:rPr lang="en-IN"/>
              <a:t> library to define the type of props that a component should receive.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In this example, the component has a state called "</a:t>
            </a:r>
            <a:r>
              <a:rPr lang="en-IN" b="1"/>
              <a:t>count</a:t>
            </a:r>
            <a:r>
              <a:rPr lang="en-IN"/>
              <a:t>", which starts at 0. The component also has a button that, when clicked, updates the count by calling </a:t>
            </a:r>
            <a:r>
              <a:rPr lang="en-IN" b="1"/>
              <a:t>setCount</a:t>
            </a:r>
            <a:r>
              <a:rPr lang="en-IN"/>
              <a:t> with the new value. The component re-renders each time the count changes, updating the displayed text to show the new count.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It's important to note that the component's state should only be updated using </a:t>
            </a:r>
            <a:r>
              <a:rPr lang="en-IN" b="1"/>
              <a:t>setState</a:t>
            </a:r>
            <a:r>
              <a:rPr lang="en-IN"/>
              <a:t> or </a:t>
            </a:r>
            <a:r>
              <a:rPr lang="en-IN" b="1"/>
              <a:t>setCount</a:t>
            </a:r>
            <a:r>
              <a:rPr lang="en-IN"/>
              <a:t> in this case. Directly modifying the state object won't trigger a re-render and can lead to unexpected behavior.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50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9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9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1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1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960558" y="2638349"/>
            <a:ext cx="8270885" cy="15813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2101273" y="2727037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Implementing Props and State in React components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Props vs. State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In React, both </a:t>
            </a:r>
            <a:r>
              <a:rPr lang="en-IN" b="1" dirty="0"/>
              <a:t>Props</a:t>
            </a:r>
            <a:r>
              <a:rPr lang="en-IN" dirty="0"/>
              <a:t> and </a:t>
            </a:r>
            <a:r>
              <a:rPr lang="en-IN" b="1" dirty="0"/>
              <a:t>State</a:t>
            </a:r>
            <a:r>
              <a:rPr lang="en-IN" dirty="0"/>
              <a:t> are used to store data that affects the rendering of a component. However, there are some differences between the two.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aphicFrame>
        <p:nvGraphicFramePr>
          <p:cNvPr id="104" name="Google Shape;104;p9"/>
          <p:cNvGraphicFramePr/>
          <p:nvPr>
            <p:extLst>
              <p:ext uri="{D42A27DB-BD31-4B8C-83A1-F6EECF244321}">
                <p14:modId xmlns:p14="http://schemas.microsoft.com/office/powerpoint/2010/main" val="4181443492"/>
              </p:ext>
            </p:extLst>
          </p:nvPr>
        </p:nvGraphicFramePr>
        <p:xfrm>
          <a:off x="1405467" y="2370668"/>
          <a:ext cx="7636950" cy="2764845"/>
        </p:xfrm>
        <a:graphic>
          <a:graphicData uri="http://schemas.openxmlformats.org/drawingml/2006/table">
            <a:tbl>
              <a:tblPr firstRow="1" bandRow="1">
                <a:noFill/>
                <a:tableStyleId>{E9214C14-7FD8-4F39-BD94-BB8675E15984}</a:tableStyleId>
              </a:tblPr>
              <a:tblGrid>
                <a:gridCol w="3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IN" sz="1400" u="none" strike="noStrike" cap="none" dirty="0"/>
                        <a:t>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are inputs passed to a component from its parent component. 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are </a:t>
                      </a:r>
                      <a:r>
                        <a:rPr lang="en-IN" sz="16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way to store data that can change within a component. 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IN" sz="1400" u="none" strike="noStrike" cap="none" dirty="0"/>
                        <a:t>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are considered to be immutable.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can change dynamically.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400" u="none" strike="noStrike" cap="none" dirty="0"/>
                        <a:t>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are used to make component </a:t>
                      </a:r>
                      <a:endParaRPr sz="16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re-usable.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are used for real-time updates in components.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Implementing Props and State in a React Component</a:t>
            </a:r>
            <a:endParaRPr dirty="0"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Refer “</a:t>
            </a:r>
            <a:r>
              <a:rPr lang="en-IN" b="1"/>
              <a:t>week1-app\week1-app\src\components\05_Implementing props and state in components\5_Implementing props and state in React component</a:t>
            </a:r>
            <a:r>
              <a:rPr lang="en-IN"/>
              <a:t>” to demonstrate how to use props and state together in a functional component and differentiate the use of props and state.</a:t>
            </a: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 b="1"/>
              <a:t>To be demonstrated on VSCode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Here is a quick recap: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Props are inputs sent to a component from its parent component, whereas the state is a way to store data that can change within a component.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Use props to transmit data down the component tree and use state to store data that changes within a component, which helps write modular, reusable, and more maintainable code.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 Agenda</a:t>
            </a:r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In this session, we will discuss: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Props in React Component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Props Examples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State in React Component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State Examples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Props vs. State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Implementing Props </a:t>
            </a:r>
            <a:r>
              <a:rPr lang="en-IN" dirty="0"/>
              <a:t>and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dirty="0"/>
              <a:t>S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tate in a React Component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Props in React Component</a:t>
            </a: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12752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Props</a:t>
            </a:r>
            <a:r>
              <a:rPr lang="en-IN" dirty="0"/>
              <a:t> (short for "</a:t>
            </a:r>
            <a:r>
              <a:rPr lang="en-IN" b="1" dirty="0"/>
              <a:t>properties</a:t>
            </a:r>
            <a:r>
              <a:rPr lang="en-IN" dirty="0"/>
              <a:t>") in React components are used to send data from a parent component to its child component.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Props are a way for components to communicate with each other, and they make it possible to reuse a component multiple times with different data.</a:t>
            </a:r>
            <a:endParaRPr dirty="0"/>
          </a:p>
          <a:p>
            <a:pPr marL="5715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Props in React Component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/>
              <a:t>To be demonstrated on VSCode</a:t>
            </a:r>
            <a:endParaRPr b="1"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54013" y="1966913"/>
            <a:ext cx="11366500" cy="321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Refer “</a:t>
            </a:r>
            <a:r>
              <a:rPr lang="en-IN" b="1"/>
              <a:t>week1-app\week1-app\src\components\05_Implementing props and state in components\1_Props in React component</a:t>
            </a:r>
            <a:r>
              <a:rPr lang="en-IN"/>
              <a:t>” to demonstrate the use of props in Functional component.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Props Examples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12752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IN" dirty="0"/>
              <a:t>Here are some examples of props that can be used in React: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 err="1"/>
              <a:t>className</a:t>
            </a:r>
            <a:r>
              <a:rPr lang="en-IN" dirty="0"/>
              <a:t> - a prop that allows to set the class name of an element that is used for styling.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/>
              <a:t>style</a:t>
            </a:r>
            <a:r>
              <a:rPr lang="en-IN" dirty="0"/>
              <a:t> - a prop that allows to set inline styles for an element, such as background </a:t>
            </a:r>
            <a:r>
              <a:rPr lang="en-IN" dirty="0" err="1"/>
              <a:t>color</a:t>
            </a:r>
            <a:r>
              <a:rPr lang="en-IN" dirty="0"/>
              <a:t>, font size, border, etc.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 err="1"/>
              <a:t>onClick</a:t>
            </a:r>
            <a:r>
              <a:rPr lang="en-IN" dirty="0"/>
              <a:t> - a prop that allows to specify a function to be called when an element is clicked.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/>
              <a:t>value</a:t>
            </a:r>
            <a:r>
              <a:rPr lang="en-IN" dirty="0"/>
              <a:t> - a prop that allows to set the value of an input element.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/>
              <a:t>disabled</a:t>
            </a:r>
            <a:r>
              <a:rPr lang="en-IN" dirty="0"/>
              <a:t> - a prop that allows the disabling of an input element.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/>
              <a:t>placeholder</a:t>
            </a:r>
            <a:r>
              <a:rPr lang="en-IN" dirty="0"/>
              <a:t> - a prop that allows you to set the placeholder text of an input element.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 err="1"/>
              <a:t>onChange</a:t>
            </a:r>
            <a:r>
              <a:rPr lang="en-IN" dirty="0"/>
              <a:t> - a prop that allows to specify a function to be called when the value of an input element changes.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 err="1"/>
              <a:t>src</a:t>
            </a:r>
            <a:r>
              <a:rPr lang="en-IN" dirty="0"/>
              <a:t> - a prop that allows the setting source of an image element.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/>
              <a:t>alt</a:t>
            </a:r>
            <a:r>
              <a:rPr lang="en-IN" dirty="0"/>
              <a:t> - a prop that allows the setting of the alternative text of an image element.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1" dirty="0"/>
              <a:t>title</a:t>
            </a:r>
            <a:r>
              <a:rPr lang="en-IN" dirty="0"/>
              <a:t> - a prop that allows the setting of the title of an element.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Hands-on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481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b="1" dirty="0"/>
              <a:t>Passing a string as a prop: </a:t>
            </a:r>
            <a:r>
              <a:rPr lang="en-IN" dirty="0"/>
              <a:t>Refer “React Recording Content\week1-app\week1-app\</a:t>
            </a:r>
            <a:r>
              <a:rPr lang="en-IN" dirty="0" err="1"/>
              <a:t>src</a:t>
            </a:r>
            <a:r>
              <a:rPr lang="en-IN" dirty="0"/>
              <a:t>\components\05_Implementing props and state in components\2_Props Examples\1_Passing a string as a prop”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Passing an object as a prop: </a:t>
            </a:r>
            <a:r>
              <a:rPr lang="en-IN" dirty="0">
                <a:solidFill>
                  <a:srgbClr val="000000"/>
                </a:solidFill>
              </a:rPr>
              <a:t>Refer “</a:t>
            </a:r>
            <a:r>
              <a:rPr lang="en-IN" dirty="0"/>
              <a:t>React Recording Content\week1-app\week1-app\</a:t>
            </a:r>
            <a:r>
              <a:rPr lang="en-IN" dirty="0" err="1"/>
              <a:t>src</a:t>
            </a:r>
            <a:r>
              <a:rPr lang="en-IN" dirty="0"/>
              <a:t>\components\05_Implementing props and state in components\2_Props Examples\ 2_Passing an object as a prop”</a:t>
            </a:r>
            <a:endParaRPr dirty="0"/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Passing a </a:t>
            </a:r>
            <a:r>
              <a:rPr lang="en-IN" b="1" dirty="0"/>
              <a:t>function</a:t>
            </a:r>
            <a:r>
              <a:rPr lang="en-IN" b="1" dirty="0">
                <a:solidFill>
                  <a:srgbClr val="000000"/>
                </a:solidFill>
              </a:rPr>
              <a:t> as a prop: </a:t>
            </a:r>
            <a:r>
              <a:rPr lang="en-IN" dirty="0">
                <a:solidFill>
                  <a:srgbClr val="000000"/>
                </a:solidFill>
              </a:rPr>
              <a:t>Refer “</a:t>
            </a:r>
            <a:r>
              <a:rPr lang="en-IN" dirty="0"/>
              <a:t>React Recording Content\week1-app\week1-app\</a:t>
            </a:r>
            <a:r>
              <a:rPr lang="en-IN" dirty="0" err="1"/>
              <a:t>src</a:t>
            </a:r>
            <a:r>
              <a:rPr lang="en-IN" dirty="0"/>
              <a:t>\components\05_Implementing props and state in components\2_Props Examples\ 3_Passing a function as a prop”</a:t>
            </a:r>
            <a:endParaRPr dirty="0">
              <a:solidFill>
                <a:srgbClr val="000000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b="1" dirty="0"/>
              <a:t>Passing an array as a prop: </a:t>
            </a:r>
            <a:r>
              <a:rPr lang="en-IN" dirty="0"/>
              <a:t>Refer “React Recording Content\week1-app\week1-app\</a:t>
            </a:r>
            <a:r>
              <a:rPr lang="en-IN" dirty="0" err="1"/>
              <a:t>src</a:t>
            </a:r>
            <a:r>
              <a:rPr lang="en-IN" dirty="0"/>
              <a:t>\components\05_Implementing props and state in components\2_Props Examples\ 4_Passing an array as a prop”</a:t>
            </a:r>
            <a:endParaRPr dirty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/>
              <a:t>To be demonstrated on VSCode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State in React Component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In React, a component’s “</a:t>
            </a:r>
            <a:r>
              <a:rPr lang="en-IN" b="1" dirty="0"/>
              <a:t>state</a:t>
            </a:r>
            <a:r>
              <a:rPr lang="en-IN" dirty="0"/>
              <a:t>” is an object that stores data specific to that component.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data can change over time and can be used to render dynamic content in the component.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component's state is considered to be its “single source of truth.”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State in React Component</a:t>
            </a:r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Refer “</a:t>
            </a:r>
            <a:r>
              <a:rPr lang="en-IN" b="1"/>
              <a:t>week1-app\week1-app\src\components\05_Implementing props and state in components\3_State in React component</a:t>
            </a:r>
            <a:r>
              <a:rPr lang="en-IN"/>
              <a:t>” to demonstrate the use of state in a functional component.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/>
              <a:t>To be demonstrated on VSCode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State Examples</a:t>
            </a: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Refer “</a:t>
            </a:r>
            <a:r>
              <a:rPr lang="en-IN" b="1"/>
              <a:t>week1-app\week1-app\src\components\05_Implementing props and state in components\4_State Examples</a:t>
            </a:r>
            <a:r>
              <a:rPr lang="en-IN"/>
              <a:t>” to demonstrate the use of state in form input elements, buttons and dropdown lists.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/>
              <a:t>To be demonstrated on VSCode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1218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Corbel</vt:lpstr>
      <vt:lpstr>Arial</vt:lpstr>
      <vt:lpstr>Candara</vt:lpstr>
      <vt:lpstr>Courier New</vt:lpstr>
      <vt:lpstr>Office Theme</vt:lpstr>
      <vt:lpstr>Implementing Props and State in React components</vt:lpstr>
      <vt:lpstr> Agenda</vt:lpstr>
      <vt:lpstr>Props in React Component</vt:lpstr>
      <vt:lpstr>Props in React Component</vt:lpstr>
      <vt:lpstr>Props Examples</vt:lpstr>
      <vt:lpstr>Hands-on</vt:lpstr>
      <vt:lpstr>State in React Component</vt:lpstr>
      <vt:lpstr>State in React Component</vt:lpstr>
      <vt:lpstr>State Examples</vt:lpstr>
      <vt:lpstr>Props vs. State</vt:lpstr>
      <vt:lpstr>Implementing Props and State in a React Component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Props and State in React components</dc:title>
  <dc:creator>Bharani Akella</dc:creator>
  <cp:lastModifiedBy>Fahima Faigee</cp:lastModifiedBy>
  <cp:revision>3</cp:revision>
  <dcterms:modified xsi:type="dcterms:W3CDTF">2024-07-30T11:03:35Z</dcterms:modified>
</cp:coreProperties>
</file>