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8" r:id="rId2"/>
  </p:sldMasterIdLst>
  <p:notesMasterIdLst>
    <p:notesMasterId r:id="rId14"/>
  </p:notesMasterIdLst>
  <p:sldIdLst>
    <p:sldId id="256" r:id="rId3"/>
    <p:sldId id="772" r:id="rId4"/>
    <p:sldId id="774" r:id="rId5"/>
    <p:sldId id="775" r:id="rId6"/>
    <p:sldId id="776" r:id="rId7"/>
    <p:sldId id="262" r:id="rId8"/>
    <p:sldId id="777" r:id="rId9"/>
    <p:sldId id="778" r:id="rId10"/>
    <p:sldId id="779" r:id="rId11"/>
    <p:sldId id="780" r:id="rId12"/>
    <p:sldId id="77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8" roundtripDataSignature="AMtx7mgEOWQ4OyJmdml4kF5wZWx90h4t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ati Sarkar" initials="DS" lastIdx="11" clrIdx="0">
    <p:extLst>
      <p:ext uri="{19B8F6BF-5375-455C-9EA6-DF929625EA0E}">
        <p15:presenceInfo xmlns:p15="http://schemas.microsoft.com/office/powerpoint/2012/main" userId="Debarati Sar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9BBB59"/>
    <a:srgbClr val="095A82"/>
    <a:srgbClr val="0F3FA8"/>
    <a:srgbClr val="3E677B"/>
    <a:srgbClr val="25AAE2"/>
    <a:srgbClr val="1F497D"/>
    <a:srgbClr val="FFAA36"/>
    <a:srgbClr val="D9D9D9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145F8-C728-48B6-BC1A-C29FB51DBEA4}">
  <a:tblStyle styleId="{559145F8-C728-48B6-BC1A-C29FB51DB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0418" autoAdjust="0"/>
  </p:normalViewPr>
  <p:slideViewPr>
    <p:cSldViewPr snapToGrid="0">
      <p:cViewPr varScale="1">
        <p:scale>
          <a:sx n="60" d="100"/>
          <a:sy n="60" d="100"/>
        </p:scale>
        <p:origin x="11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79" Type="http://schemas.openxmlformats.org/officeDocument/2006/relationships/commentAuthors" Target="commentAuthors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78" Type="http://customschemas.google.com/relationships/presentationmetadata" Target="metadata"/><Relationship Id="rId5" Type="http://schemas.openxmlformats.org/officeDocument/2006/relationships/slide" Target="slides/slide3.xml"/><Relationship Id="rId181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8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18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this example, we see how parameters can be passed in the event handlers.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user enters a product name in the input field.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the user presses the button </a:t>
            </a:r>
            <a:r>
              <a:rPr lang="en-US" i="1" dirty="0"/>
              <a:t>Add Product,</a:t>
            </a:r>
            <a:r>
              <a:rPr lang="en-US" dirty="0"/>
              <a:t> the </a:t>
            </a:r>
            <a:r>
              <a:rPr lang="en-US" dirty="0" err="1"/>
              <a:t>onClick</a:t>
            </a:r>
            <a:r>
              <a:rPr lang="en-US" dirty="0"/>
              <a:t> event is triggered which calls the </a:t>
            </a:r>
            <a:r>
              <a:rPr lang="en-US" b="1" dirty="0" err="1"/>
              <a:t>addProduct</a:t>
            </a:r>
            <a:r>
              <a:rPr lang="en-US" dirty="0"/>
              <a:t> event handler.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pass the value of the input field (which is stored in the variable </a:t>
            </a:r>
            <a:r>
              <a:rPr lang="en-US" b="1" dirty="0"/>
              <a:t>product</a:t>
            </a:r>
            <a:r>
              <a:rPr lang="en-US" dirty="0"/>
              <a:t>) to the event handler.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addProduct</a:t>
            </a:r>
            <a:r>
              <a:rPr lang="en-US" dirty="0"/>
              <a:t> event handler then logs the </a:t>
            </a:r>
            <a:r>
              <a:rPr lang="en-US" b="1" dirty="0"/>
              <a:t>product</a:t>
            </a:r>
            <a:r>
              <a:rPr lang="en-US" dirty="0"/>
              <a:t> on to the console.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11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this example, the component will render a message based on the value of the </a:t>
            </a:r>
            <a:r>
              <a:rPr lang="en-US" b="1" dirty="0" err="1"/>
              <a:t>isLoggedIn</a:t>
            </a:r>
            <a:r>
              <a:rPr lang="en-US" dirty="0"/>
              <a:t> prop. If </a:t>
            </a:r>
            <a:r>
              <a:rPr lang="en-US" b="1" dirty="0" err="1"/>
              <a:t>isLoggedIn</a:t>
            </a:r>
            <a:r>
              <a:rPr lang="en-US" dirty="0"/>
              <a:t> is true, the message "Welcome back!" will be displayed.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If </a:t>
            </a:r>
            <a:r>
              <a:rPr lang="en-US" b="1" dirty="0" err="1"/>
              <a:t>isLoggedIn</a:t>
            </a:r>
            <a:r>
              <a:rPr lang="en-US" dirty="0"/>
              <a:t> is false, the message "Please log in." will be displayed.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86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ternary operator is a shorthand way to write a simple if-else statement in JavaScript. It can be used to conditionally render components in React.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the previous example, you can see three components: </a:t>
            </a:r>
            <a:r>
              <a:rPr lang="en-US" dirty="0" err="1"/>
              <a:t>UserGreeting</a:t>
            </a:r>
            <a:r>
              <a:rPr lang="en-US" dirty="0"/>
              <a:t>, </a:t>
            </a:r>
            <a:r>
              <a:rPr lang="en-US" dirty="0" err="1"/>
              <a:t>GuestGreeting</a:t>
            </a:r>
            <a:r>
              <a:rPr lang="en-US" dirty="0"/>
              <a:t> and Greeting.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The </a:t>
            </a:r>
            <a:r>
              <a:rPr lang="en-US" dirty="0" err="1"/>
              <a:t>isLoggedIn</a:t>
            </a:r>
            <a:r>
              <a:rPr lang="en-US" dirty="0"/>
              <a:t> prop’s value in Greeting component decides which component out of </a:t>
            </a:r>
            <a:r>
              <a:rPr lang="en-US" dirty="0" err="1"/>
              <a:t>UserGreeting</a:t>
            </a:r>
            <a:r>
              <a:rPr lang="en-US" dirty="0"/>
              <a:t> and </a:t>
            </a:r>
            <a:r>
              <a:rPr lang="en-US" dirty="0" err="1"/>
              <a:t>GuestGreeting</a:t>
            </a:r>
            <a:r>
              <a:rPr lang="en-US" dirty="0"/>
              <a:t> will be rendered.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 can see ternary operator used in Greeting to decide the component to be rendered.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77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the example, we have created a button with a text </a:t>
            </a:r>
            <a:r>
              <a:rPr lang="en-US" b="1" dirty="0"/>
              <a:t>Show/Hide.</a:t>
            </a: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There’s some text shown in the &lt;h1&gt; element.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click on the button to alternatively show and hide the text.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 handle the button click event, we add a built-in prop </a:t>
            </a:r>
            <a:r>
              <a:rPr lang="en-US" b="1" dirty="0" err="1"/>
              <a:t>onClick</a:t>
            </a:r>
            <a:r>
              <a:rPr lang="en-US" dirty="0"/>
              <a:t> to the button.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assign a function </a:t>
            </a:r>
            <a:r>
              <a:rPr lang="en-US" b="1" dirty="0" err="1"/>
              <a:t>toggleHandler</a:t>
            </a:r>
            <a:r>
              <a:rPr lang="en-US" dirty="0"/>
              <a:t> to handle the event.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useState</a:t>
            </a:r>
            <a:r>
              <a:rPr lang="en-US" dirty="0"/>
              <a:t> hook is used to set the value of </a:t>
            </a:r>
            <a:r>
              <a:rPr lang="en-US" dirty="0" err="1"/>
              <a:t>showHide</a:t>
            </a:r>
            <a:r>
              <a:rPr lang="en-US" dirty="0"/>
              <a:t> variable (its initial value is </a:t>
            </a:r>
            <a:r>
              <a:rPr lang="en-US" i="1" dirty="0">
                <a:solidFill>
                  <a:schemeClr val="accent1"/>
                </a:solidFill>
              </a:rPr>
              <a:t>true</a:t>
            </a:r>
            <a:r>
              <a:rPr lang="en-US" dirty="0"/>
              <a:t>).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toggleHandler</a:t>
            </a:r>
            <a:r>
              <a:rPr lang="en-US" b="1" dirty="0"/>
              <a:t> </a:t>
            </a:r>
            <a:r>
              <a:rPr lang="en-US" dirty="0"/>
              <a:t>function changes the state of the component by toggling the Boolean value of the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90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7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708404"/>
            <a:ext cx="11144828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1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8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Google Shape;39;p100"/>
          <p:cNvSpPr txBox="1">
            <a:spLocks noGrp="1"/>
          </p:cNvSpPr>
          <p:nvPr>
            <p:ph type="body" idx="15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" name="Google Shape;39;p100"/>
          <p:cNvSpPr txBox="1">
            <a:spLocks noGrp="1"/>
          </p:cNvSpPr>
          <p:nvPr>
            <p:ph type="body" idx="17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55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813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8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82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2" r:id="rId3"/>
    <p:sldLayoutId id="2147483666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1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0971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 and Conditional Rendering in React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Example: Switch Statement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\components\05-Event handling\Example_switch.js</a:t>
            </a:r>
            <a:r>
              <a:rPr lang="en-US" dirty="0"/>
              <a:t>"</a:t>
            </a:r>
            <a:r>
              <a:rPr lang="en-US" b="1" dirty="0"/>
              <a:t> </a:t>
            </a:r>
            <a:r>
              <a:rPr lang="en-US" dirty="0"/>
              <a:t>to demonstrate how switch statement can be used to render different messages based on the status value passed as a prop to the component.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271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Here's a brief recap: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Event handling in React involves capturing user interactions with components using normalized synthetic events and managing them through event handler functions defined within the components.</a:t>
            </a:r>
          </a:p>
          <a:p>
            <a:r>
              <a:rPr lang="en-US" dirty="0"/>
              <a:t>Conditional rendering in React involves displaying components or elements based on specific conditions using techniques like if-else statements, ternary operators, logical operators, and switch statements.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this session, we will discuss: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Conditional Rendering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React, event handling refers to the process of determining what actions should take place when a user interacts with the UI (User Interface).</a:t>
            </a:r>
          </a:p>
          <a:p>
            <a:r>
              <a:rPr lang="en-US" dirty="0"/>
              <a:t>React provides a method for handling events in the form of event handlers, which are JavaScript functions.</a:t>
            </a:r>
          </a:p>
          <a:p>
            <a:r>
              <a:rPr lang="en-US" dirty="0"/>
              <a:t>These functions are triggered in response to specific events, such as a button click or a text change.</a:t>
            </a:r>
          </a:p>
          <a:p>
            <a:r>
              <a:rPr lang="en-US" dirty="0"/>
              <a:t>To add an event handler to a React component, the user can pass the function as a prop to the component.</a:t>
            </a:r>
          </a:p>
          <a:p>
            <a:r>
              <a:rPr lang="en-US" dirty="0"/>
              <a:t>The user can also define the function within the component using the arrow function syntax.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Event Handling – Example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\components\05_Event handling\CountComponent.js</a:t>
            </a:r>
            <a:r>
              <a:rPr lang="en-US" dirty="0"/>
              <a:t>" to demonstrate the handling of click event on button tag in a functional component.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29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Event Handling – Parameter Passing 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\components\05_Event handling\App.js</a:t>
            </a:r>
            <a:r>
              <a:rPr lang="en-US" dirty="0"/>
              <a:t>" and refer to the commented code for Slide 5(line no.24) to demonstrate how to make the event handlers dynamic as per the value of parameter passed to the event handlers.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83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Conditional Rendering</a:t>
            </a:r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Conditional rendering in React refers to the ability to render or not render a component based on certain conditions or values.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can be achieved using various techniques, including: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Using an "if statement" 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Using the ternary operator (? :) 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Using the "&amp;&amp; operator" 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Using the switch statement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Example: if Statement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\components\05_Event handling\Example_If.js</a:t>
            </a:r>
            <a:r>
              <a:rPr lang="en-US" dirty="0"/>
              <a:t>" to demonstrate how to render different content from a component based on the value of a prop passed using an if statement.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1B3E717-3092-4724-B8A8-255CEBE4D92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642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Example: Ternary Operator 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\components\05_Event handling\App.js</a:t>
            </a:r>
            <a:r>
              <a:rPr lang="en-US" dirty="0"/>
              <a:t>" and refer to the commented code for Slide 8(line no.40) to conditionally render different components using ternary operator.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2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Example: &amp;&amp; Operator 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\components\05-Event handling\Example_&amp;&amp;.</a:t>
            </a:r>
            <a:r>
              <a:rPr lang="en-US" b="1" dirty="0" err="1"/>
              <a:t>js</a:t>
            </a:r>
            <a:r>
              <a:rPr lang="en-US" dirty="0"/>
              <a:t>" to demonstrate how to Logical And (&amp;&amp;) operator can be used to implement toggle functionality, i.e., showing or hiding text.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27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29938</TotalTime>
  <Words>893</Words>
  <Application>Microsoft Office PowerPoint</Application>
  <PresentationFormat>Widescreen</PresentationFormat>
  <Paragraphs>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Office Theme</vt:lpstr>
      <vt:lpstr>1_Office Theme</vt:lpstr>
      <vt:lpstr>Event Handling and Conditional Rendering in React</vt:lpstr>
      <vt:lpstr>Agenda</vt:lpstr>
      <vt:lpstr>Event Handling</vt:lpstr>
      <vt:lpstr>Event Handling – Example</vt:lpstr>
      <vt:lpstr>Event Handling – Parameter Passing </vt:lpstr>
      <vt:lpstr>Conditional Rendering</vt:lpstr>
      <vt:lpstr>Example: if Statement</vt:lpstr>
      <vt:lpstr>Example: Ternary Operator </vt:lpstr>
      <vt:lpstr>Example: &amp;&amp; Operator </vt:lpstr>
      <vt:lpstr>Example: Switch Statement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Landscape  &amp; Python Basics</dc:title>
  <dc:creator>Bharani Akella</dc:creator>
  <cp:lastModifiedBy>Debarati Sarkar</cp:lastModifiedBy>
  <cp:revision>1045</cp:revision>
  <dcterms:modified xsi:type="dcterms:W3CDTF">2024-07-30T10:31:33Z</dcterms:modified>
</cp:coreProperties>
</file>