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8" r:id="rId2"/>
  </p:sldMasterIdLst>
  <p:notesMasterIdLst>
    <p:notesMasterId r:id="rId11"/>
  </p:notesMasterIdLst>
  <p:sldIdLst>
    <p:sldId id="256" r:id="rId3"/>
    <p:sldId id="772" r:id="rId4"/>
    <p:sldId id="774" r:id="rId5"/>
    <p:sldId id="775" r:id="rId6"/>
    <p:sldId id="776" r:id="rId7"/>
    <p:sldId id="779" r:id="rId8"/>
    <p:sldId id="780" r:id="rId9"/>
    <p:sldId id="77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8" roundtripDataSignature="AMtx7mgEOWQ4OyJmdml4kF5wZWx90h4tq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arati Sarkar" initials="DS" lastIdx="11" clrIdx="0">
    <p:extLst>
      <p:ext uri="{19B8F6BF-5375-455C-9EA6-DF929625EA0E}">
        <p15:presenceInfo xmlns:p15="http://schemas.microsoft.com/office/powerpoint/2012/main" userId="Debarati Sark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9BBB59"/>
    <a:srgbClr val="095A82"/>
    <a:srgbClr val="0F3FA8"/>
    <a:srgbClr val="3E677B"/>
    <a:srgbClr val="25AAE2"/>
    <a:srgbClr val="1F497D"/>
    <a:srgbClr val="FFAA36"/>
    <a:srgbClr val="D9D9D9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9145F8-C728-48B6-BC1A-C29FB51DBEA4}">
  <a:tblStyle styleId="{559145F8-C728-48B6-BC1A-C29FB51DBEA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3" autoAdjust="0"/>
    <p:restoredTop sz="82591" autoAdjust="0"/>
  </p:normalViewPr>
  <p:slideViewPr>
    <p:cSldViewPr snapToGrid="0">
      <p:cViewPr varScale="1">
        <p:scale>
          <a:sx n="55" d="100"/>
          <a:sy n="55" d="100"/>
        </p:scale>
        <p:origin x="1352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8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79" Type="http://schemas.openxmlformats.org/officeDocument/2006/relationships/commentAuthors" Target="commentAuthors.xml"/><Relationship Id="rId18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178" Type="http://customschemas.google.com/relationships/presentationmetadata" Target="metadata"/><Relationship Id="rId5" Type="http://schemas.openxmlformats.org/officeDocument/2006/relationships/slide" Target="slides/slide3.xml"/><Relationship Id="rId181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Explanation: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This example shows how to create a function form component.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</a:t>
            </a:r>
            <a:r>
              <a:rPr lang="en-US" b="1" dirty="0" err="1"/>
              <a:t>useState</a:t>
            </a:r>
            <a:r>
              <a:rPr lang="en-US" dirty="0"/>
              <a:t> hook is used to set the input states.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</a:t>
            </a:r>
            <a:r>
              <a:rPr lang="en-US" b="1" dirty="0" err="1"/>
              <a:t>MailForm</a:t>
            </a:r>
            <a:r>
              <a:rPr lang="en-US" dirty="0"/>
              <a:t> component takes two inputs: name and password.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inputs trigger the </a:t>
            </a:r>
            <a:r>
              <a:rPr lang="en-US" dirty="0" err="1"/>
              <a:t>onChange</a:t>
            </a:r>
            <a:r>
              <a:rPr lang="en-US" dirty="0"/>
              <a:t> event when their value changes.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event handler function is an anonymous function which changes the state of the input variables using the functions </a:t>
            </a:r>
            <a:r>
              <a:rPr lang="en-US" b="1" dirty="0" err="1"/>
              <a:t>setName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/>
              <a:t>setPassword</a:t>
            </a:r>
            <a:r>
              <a:rPr lang="en-US" dirty="0"/>
              <a:t>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Hence, the name and password elements are controlled inputs.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</a:t>
            </a:r>
            <a:r>
              <a:rPr lang="en-US" b="1" dirty="0" err="1"/>
              <a:t>submitHandler</a:t>
            </a:r>
            <a:r>
              <a:rPr lang="en-US" dirty="0"/>
              <a:t> is called when the form is submitted.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This function logs the name and password values to the console.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0903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Explanation for </a:t>
            </a:r>
            <a:r>
              <a:rPr lang="en-US" dirty="0" err="1"/>
              <a:t>ExampleSelect</a:t>
            </a:r>
            <a:r>
              <a:rPr lang="en-US" dirty="0"/>
              <a:t>: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 this example, the </a:t>
            </a:r>
            <a:r>
              <a:rPr lang="en-US" b="1" dirty="0" err="1"/>
              <a:t>SelectInput</a:t>
            </a:r>
            <a:r>
              <a:rPr lang="en-US" dirty="0"/>
              <a:t> component is returning a JSX with a dropdown list.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</a:t>
            </a:r>
            <a:r>
              <a:rPr lang="en-US" dirty="0" err="1"/>
              <a:t>useState</a:t>
            </a:r>
            <a:r>
              <a:rPr lang="en-US" dirty="0"/>
              <a:t> hook stores the initial value as “Lime”.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We can click on the dropdown to select another option.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As we select another option, the </a:t>
            </a:r>
            <a:r>
              <a:rPr lang="en-US" b="1" dirty="0" err="1"/>
              <a:t>onChange</a:t>
            </a:r>
            <a:r>
              <a:rPr lang="en-US" dirty="0"/>
              <a:t> prop refers a callback </a:t>
            </a:r>
            <a:r>
              <a:rPr lang="en-US" b="1" dirty="0" err="1"/>
              <a:t>selectHandler</a:t>
            </a:r>
            <a:r>
              <a:rPr lang="en-US" b="1" dirty="0"/>
              <a:t>.</a:t>
            </a:r>
            <a:r>
              <a:rPr lang="en-US" dirty="0"/>
              <a:t>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</a:t>
            </a:r>
            <a:r>
              <a:rPr lang="en-US" b="1" dirty="0" err="1"/>
              <a:t>selectHandler</a:t>
            </a:r>
            <a:r>
              <a:rPr lang="en-US" dirty="0"/>
              <a:t> changes the value of </a:t>
            </a:r>
            <a:r>
              <a:rPr lang="en-US" b="1" dirty="0" err="1"/>
              <a:t>selectValue</a:t>
            </a:r>
            <a:r>
              <a:rPr lang="en-US" dirty="0"/>
              <a:t> variable thus changing the state of the element.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Explanation for </a:t>
            </a:r>
            <a:r>
              <a:rPr lang="en-US" dirty="0" err="1"/>
              <a:t>ExampleCheckBox</a:t>
            </a:r>
            <a:r>
              <a:rPr lang="en-US" dirty="0"/>
              <a:t>: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 this example, the </a:t>
            </a:r>
            <a:r>
              <a:rPr lang="en-US" b="1" dirty="0" err="1"/>
              <a:t>CheckInputs</a:t>
            </a:r>
            <a:r>
              <a:rPr lang="en-US" dirty="0"/>
              <a:t> component has two checkbox elements.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Their values are </a:t>
            </a:r>
            <a:r>
              <a:rPr lang="en-US" i="1" dirty="0"/>
              <a:t>Artificial Intelligence </a:t>
            </a:r>
            <a:r>
              <a:rPr lang="en-US" dirty="0"/>
              <a:t>and </a:t>
            </a:r>
            <a:r>
              <a:rPr lang="en-US" i="1" dirty="0"/>
              <a:t>Machine Learning</a:t>
            </a:r>
            <a:r>
              <a:rPr lang="en-US" dirty="0"/>
              <a:t>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We have used </a:t>
            </a:r>
            <a:r>
              <a:rPr lang="en-US" b="1" dirty="0" err="1"/>
              <a:t>useState</a:t>
            </a:r>
            <a:r>
              <a:rPr lang="en-US" dirty="0"/>
              <a:t> hook to save the states of the elements.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Initially their state is false.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</a:t>
            </a:r>
            <a:r>
              <a:rPr lang="en-US" b="1" dirty="0"/>
              <a:t>checked</a:t>
            </a:r>
            <a:r>
              <a:rPr lang="en-US" dirty="0"/>
              <a:t> prop shows they are checked or unchecked.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When we click on a checkbox, the </a:t>
            </a:r>
            <a:r>
              <a:rPr lang="en-US" b="1" dirty="0" err="1"/>
              <a:t>onChange</a:t>
            </a:r>
            <a:r>
              <a:rPr lang="en-US" dirty="0"/>
              <a:t> prop calls a </a:t>
            </a:r>
            <a:r>
              <a:rPr lang="en-US" b="1" dirty="0" err="1"/>
              <a:t>changeHandler</a:t>
            </a:r>
            <a:r>
              <a:rPr lang="en-US" dirty="0"/>
              <a:t> to change the state from </a:t>
            </a:r>
            <a:r>
              <a:rPr lang="en-US" i="1" dirty="0"/>
              <a:t>false </a:t>
            </a:r>
            <a:r>
              <a:rPr lang="en-US" dirty="0"/>
              <a:t>to </a:t>
            </a:r>
            <a:r>
              <a:rPr lang="en-US" i="1" dirty="0"/>
              <a:t>true</a:t>
            </a:r>
            <a:r>
              <a:rPr lang="en-US" dirty="0"/>
              <a:t>.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We can click on the checkboxes to alternatively toggle the state.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102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99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Google Shape;63;p12"/>
          <p:cNvSpPr/>
          <p:nvPr userDrawn="1"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4;p12"/>
          <p:cNvSpPr/>
          <p:nvPr userDrawn="1"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</p:spPr>
        <p:txBody>
          <a:bodyPr/>
          <a:lstStyle>
            <a:lvl1pPr algn="ctr"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3;p12"/>
          <p:cNvSpPr/>
          <p:nvPr userDrawn="1"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4;p12"/>
          <p:cNvSpPr/>
          <p:nvPr userDrawn="1"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</p:spPr>
        <p:txBody>
          <a:bodyPr/>
          <a:lstStyle>
            <a:lvl1pPr algn="ctr"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6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708404"/>
            <a:ext cx="11144828" cy="49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95A8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419100" y="1281539"/>
            <a:ext cx="11301845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" name="Google Shape;39;p100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lang="en-IN" dirty="0"/>
          </a:p>
          <a:p>
            <a:pPr lvl="1"/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118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419099" y="708404"/>
            <a:ext cx="11301845" cy="49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95A8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419100" y="1281539"/>
            <a:ext cx="11301845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" name="Google Shape;39;p100"/>
          <p:cNvSpPr txBox="1">
            <a:spLocks noGrp="1"/>
          </p:cNvSpPr>
          <p:nvPr>
            <p:ph type="body" idx="1"/>
          </p:nvPr>
        </p:nvSpPr>
        <p:spPr>
          <a:xfrm>
            <a:off x="354448" y="1966684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lang="en-IN" dirty="0"/>
          </a:p>
          <a:p>
            <a:pPr lvl="1"/>
            <a:endParaRPr dirty="0"/>
          </a:p>
        </p:txBody>
      </p:sp>
      <p:sp>
        <p:nvSpPr>
          <p:cNvPr id="8" name="Google Shape;39;p100"/>
          <p:cNvSpPr txBox="1">
            <a:spLocks noGrp="1"/>
          </p:cNvSpPr>
          <p:nvPr>
            <p:ph type="body" idx="16"/>
          </p:nvPr>
        </p:nvSpPr>
        <p:spPr>
          <a:xfrm>
            <a:off x="354448" y="1430314"/>
            <a:ext cx="11366496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26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419099" y="708404"/>
            <a:ext cx="11301845" cy="49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95A8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419100" y="1281539"/>
            <a:ext cx="11301845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Google Shape;39;p100"/>
          <p:cNvSpPr txBox="1">
            <a:spLocks noGrp="1"/>
          </p:cNvSpPr>
          <p:nvPr>
            <p:ph type="body" idx="1"/>
          </p:nvPr>
        </p:nvSpPr>
        <p:spPr>
          <a:xfrm>
            <a:off x="354448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9" name="Google Shape;39;p100"/>
          <p:cNvSpPr txBox="1">
            <a:spLocks noGrp="1"/>
          </p:cNvSpPr>
          <p:nvPr>
            <p:ph type="body" idx="15"/>
          </p:nvPr>
        </p:nvSpPr>
        <p:spPr>
          <a:xfrm>
            <a:off x="5291284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0" name="Google Shape;39;p100"/>
          <p:cNvSpPr txBox="1">
            <a:spLocks noGrp="1"/>
          </p:cNvSpPr>
          <p:nvPr>
            <p:ph type="body" idx="16"/>
          </p:nvPr>
        </p:nvSpPr>
        <p:spPr>
          <a:xfrm>
            <a:off x="354448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1" name="Google Shape;39;p100"/>
          <p:cNvSpPr txBox="1">
            <a:spLocks noGrp="1"/>
          </p:cNvSpPr>
          <p:nvPr>
            <p:ph type="body" idx="17"/>
          </p:nvPr>
        </p:nvSpPr>
        <p:spPr>
          <a:xfrm>
            <a:off x="5291284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412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6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6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6"/>
          <p:cNvSpPr txBox="1"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93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7"/>
          <p:cNvSpPr txBox="1">
            <a:spLocks noGrp="1"/>
          </p:cNvSpPr>
          <p:nvPr>
            <p:ph type="title"/>
          </p:nvPr>
        </p:nvSpPr>
        <p:spPr>
          <a:xfrm>
            <a:off x="419099" y="708404"/>
            <a:ext cx="11301845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57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57"/>
          <p:cNvSpPr txBox="1">
            <a:spLocks noGrp="1"/>
          </p:cNvSpPr>
          <p:nvPr>
            <p:ph type="body" idx="1"/>
          </p:nvPr>
        </p:nvSpPr>
        <p:spPr>
          <a:xfrm>
            <a:off x="354448" y="1966684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7"/>
          <p:cNvSpPr txBox="1">
            <a:spLocks noGrp="1"/>
          </p:cNvSpPr>
          <p:nvPr>
            <p:ph type="body" idx="2"/>
          </p:nvPr>
        </p:nvSpPr>
        <p:spPr>
          <a:xfrm>
            <a:off x="354448" y="1430314"/>
            <a:ext cx="11366496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183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8"/>
          <p:cNvSpPr txBox="1">
            <a:spLocks noGrp="1"/>
          </p:cNvSpPr>
          <p:nvPr>
            <p:ph type="title"/>
          </p:nvPr>
        </p:nvSpPr>
        <p:spPr>
          <a:xfrm>
            <a:off x="419099" y="708404"/>
            <a:ext cx="11301845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8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58"/>
          <p:cNvSpPr txBox="1">
            <a:spLocks noGrp="1"/>
          </p:cNvSpPr>
          <p:nvPr>
            <p:ph type="body" idx="1"/>
          </p:nvPr>
        </p:nvSpPr>
        <p:spPr>
          <a:xfrm>
            <a:off x="354448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8"/>
          <p:cNvSpPr txBox="1">
            <a:spLocks noGrp="1"/>
          </p:cNvSpPr>
          <p:nvPr>
            <p:ph type="body" idx="2"/>
          </p:nvPr>
        </p:nvSpPr>
        <p:spPr>
          <a:xfrm>
            <a:off x="5291284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8"/>
          <p:cNvSpPr txBox="1">
            <a:spLocks noGrp="1"/>
          </p:cNvSpPr>
          <p:nvPr>
            <p:ph type="body" idx="3"/>
          </p:nvPr>
        </p:nvSpPr>
        <p:spPr>
          <a:xfrm>
            <a:off x="354448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8"/>
          <p:cNvSpPr txBox="1">
            <a:spLocks noGrp="1"/>
          </p:cNvSpPr>
          <p:nvPr>
            <p:ph type="body" idx="4"/>
          </p:nvPr>
        </p:nvSpPr>
        <p:spPr>
          <a:xfrm>
            <a:off x="5291284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584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dirty="0"/>
          </a:p>
          <a:p>
            <a:pPr lvl="1"/>
            <a:endParaRPr dirty="0"/>
          </a:p>
        </p:txBody>
      </p:sp>
      <p:sp>
        <p:nvSpPr>
          <p:cNvPr id="7" name="Google Shape;63;p12"/>
          <p:cNvSpPr/>
          <p:nvPr userDrawn="1"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4;p12"/>
          <p:cNvSpPr/>
          <p:nvPr userDrawn="1"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2" r:id="rId3"/>
    <p:sldLayoutId id="2147483666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00" b="1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847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7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2053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944532" y="2007967"/>
            <a:ext cx="8270885" cy="158130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Forms in React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In this session, we will discuss:</a:t>
            </a:r>
          </a:p>
          <a:p>
            <a:r>
              <a:rPr lang="en-US" dirty="0"/>
              <a:t>Form in React</a:t>
            </a:r>
          </a:p>
          <a:p>
            <a:r>
              <a:rPr lang="en-US" dirty="0"/>
              <a:t>Controlled and Uncontrolled Components</a:t>
            </a:r>
          </a:p>
          <a:p>
            <a:r>
              <a:rPr lang="en-US" dirty="0"/>
              <a:t>Example of Form Component</a:t>
            </a:r>
          </a:p>
          <a:p>
            <a:r>
              <a:rPr lang="en-US" dirty="0"/>
              <a:t>Input Elements – Select and Checkbox</a:t>
            </a: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Forms in React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React, the form components can be created using class or function. </a:t>
            </a:r>
          </a:p>
          <a:p>
            <a:r>
              <a:rPr lang="en-US" dirty="0"/>
              <a:t>Forms can be created using a combination of HTML and JavaScript.</a:t>
            </a:r>
          </a:p>
          <a:p>
            <a:r>
              <a:rPr lang="en-US" dirty="0"/>
              <a:t>React stores the states of the elements using an internal state management system.</a:t>
            </a:r>
          </a:p>
          <a:p>
            <a:endParaRPr lang="en-US" dirty="0"/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8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Uncontrolled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Forms in HTML already have the property of keeping internal states. </a:t>
            </a:r>
          </a:p>
          <a:p>
            <a:r>
              <a:rPr lang="en-US" dirty="0"/>
              <a:t>The input elements maintain their state and change them based on the user input. </a:t>
            </a:r>
          </a:p>
          <a:p>
            <a:r>
              <a:rPr lang="en-US" dirty="0"/>
              <a:t>They remember what the user has typed. The user can then get their value using a ref. For example, in </a:t>
            </a:r>
            <a:r>
              <a:rPr lang="en-US" dirty="0" err="1"/>
              <a:t>onClick</a:t>
            </a:r>
            <a:r>
              <a:rPr lang="en-US" dirty="0"/>
              <a:t> handler of a button while submitting the form.</a:t>
            </a:r>
          </a:p>
          <a:p>
            <a:r>
              <a:rPr lang="en-US" dirty="0"/>
              <a:t>These input elements are </a:t>
            </a:r>
            <a:r>
              <a:rPr lang="en-US" b="1" dirty="0"/>
              <a:t>Uncontrolled Components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as we have to pull the value as and when required.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9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Controlled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React, when we want to use the states of input elements of a form, we create </a:t>
            </a:r>
            <a:r>
              <a:rPr lang="en-US" b="1" dirty="0"/>
              <a:t>Controlled Components</a:t>
            </a:r>
            <a:r>
              <a:rPr lang="en-US" dirty="0"/>
              <a:t>.</a:t>
            </a:r>
          </a:p>
          <a:p>
            <a:r>
              <a:rPr lang="en-US" dirty="0"/>
              <a:t>The form input element whose state is controlled by React is called a </a:t>
            </a:r>
            <a:r>
              <a:rPr lang="en-US" b="1" dirty="0"/>
              <a:t>Controlled Component</a:t>
            </a:r>
            <a:r>
              <a:rPr lang="en-US" dirty="0"/>
              <a:t>. </a:t>
            </a:r>
          </a:p>
          <a:p>
            <a:r>
              <a:rPr lang="en-US" dirty="0"/>
              <a:t>A controlled input takes a callback to alter its value in addition to the prop representing the input's current value.</a:t>
            </a:r>
          </a:p>
          <a:p>
            <a:r>
              <a:rPr lang="en-US" dirty="0"/>
              <a:t>They are useful for input field validations as we can validate an input even while entering it. </a:t>
            </a:r>
          </a:p>
        </p:txBody>
      </p:sp>
    </p:spTree>
    <p:extLst>
      <p:ext uri="{BB962C8B-B14F-4D97-AF65-F5344CB8AC3E}">
        <p14:creationId xmlns:p14="http://schemas.microsoft.com/office/powerpoint/2010/main" val="57080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Form Component – Example</a:t>
            </a:r>
            <a:endParaRPr dirty="0"/>
          </a:p>
        </p:txBody>
      </p:sp>
      <p:sp>
        <p:nvSpPr>
          <p:cNvPr id="81" name="Google Shape;81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Kindly open "</a:t>
            </a:r>
            <a:r>
              <a:rPr lang="en-US" b="1" dirty="0"/>
              <a:t>week1-app\week1-app\</a:t>
            </a:r>
            <a:r>
              <a:rPr lang="en-US" b="1" dirty="0" err="1"/>
              <a:t>src</a:t>
            </a:r>
            <a:r>
              <a:rPr lang="en-US" b="1" dirty="0"/>
              <a:t>\components\06_Forms in React\ExampleFormFunctionComponent.js</a:t>
            </a:r>
            <a:r>
              <a:rPr lang="en-US" dirty="0"/>
              <a:t>" to demonstrate how to build a simple login form using functional component in React and how to use state to control the input fields of the form.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F96D19-CED9-4E60-B77C-CF6C46689CB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To be demonstrated on </a:t>
            </a:r>
            <a:r>
              <a:rPr lang="en-US" b="1" dirty="0" err="1"/>
              <a:t>VSCode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82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Hands-on: Select and </a:t>
            </a:r>
            <a:r>
              <a:rPr lang="en-US" dirty="0" err="1"/>
              <a:t>CheckBox</a:t>
            </a:r>
            <a:endParaRPr dirty="0"/>
          </a:p>
        </p:txBody>
      </p:sp>
      <p:sp>
        <p:nvSpPr>
          <p:cNvPr id="81" name="Google Shape;81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Kindly open "</a:t>
            </a:r>
            <a:r>
              <a:rPr lang="en-US" b="1" dirty="0"/>
              <a:t>week1-app\week1-app\</a:t>
            </a:r>
            <a:r>
              <a:rPr lang="en-US" b="1" dirty="0" err="1"/>
              <a:t>src</a:t>
            </a:r>
            <a:r>
              <a:rPr lang="en-US" b="1" dirty="0"/>
              <a:t>\components\06_Forms in React\ExampleSelect.js</a:t>
            </a:r>
            <a:r>
              <a:rPr lang="en-US" dirty="0"/>
              <a:t>" to demonstrate how to build a simple drop down list in a component and how to control its value using state.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r>
              <a:rPr lang="en-US" dirty="0"/>
              <a:t>Kindly refer "</a:t>
            </a:r>
            <a:r>
              <a:rPr lang="en-US" b="1" dirty="0"/>
              <a:t>week1-app\week1-app\</a:t>
            </a:r>
            <a:r>
              <a:rPr lang="en-US" b="1" dirty="0" err="1"/>
              <a:t>src</a:t>
            </a:r>
            <a:r>
              <a:rPr lang="en-US" b="1" dirty="0"/>
              <a:t>\</a:t>
            </a:r>
            <a:r>
              <a:rPr lang="en-US" b="1" dirty="0" err="1"/>
              <a:t>cmponents</a:t>
            </a:r>
            <a:r>
              <a:rPr lang="en-US" b="1" dirty="0"/>
              <a:t>\06_Forms in React\ExampleCheckBox.js</a:t>
            </a:r>
            <a:r>
              <a:rPr lang="en-US" dirty="0"/>
              <a:t>" to demonstrate how to render checkboxes in a component and how to control its value using state.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F96D19-CED9-4E60-B77C-CF6C46689CB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To be demonstrated on </a:t>
            </a:r>
            <a:r>
              <a:rPr lang="en-US" b="1" dirty="0" err="1"/>
              <a:t>VSCode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166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Here's a brief recap: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Forms in React manage user input and submission through state management or direct DOM manipulation.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Controlled components use React state as the single source of truth, while uncontrolled components rely on the DOM to manage form data.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 controlled form component updates its state with user input and handles submiss.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9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29890</TotalTime>
  <Words>707</Words>
  <Application>Microsoft Office PowerPoint</Application>
  <PresentationFormat>Widescreen</PresentationFormat>
  <Paragraphs>70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Candara</vt:lpstr>
      <vt:lpstr>Corbel</vt:lpstr>
      <vt:lpstr>Office Theme</vt:lpstr>
      <vt:lpstr>1_Office Theme</vt:lpstr>
      <vt:lpstr>Forms in React</vt:lpstr>
      <vt:lpstr>Agenda</vt:lpstr>
      <vt:lpstr>Forms in React</vt:lpstr>
      <vt:lpstr>Uncontrolled Components</vt:lpstr>
      <vt:lpstr>Controlled Components</vt:lpstr>
      <vt:lpstr>Form Component – Example</vt:lpstr>
      <vt:lpstr>Hands-on: Select and CheckBox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Landscape  &amp; Python Basics</dc:title>
  <dc:creator>Bharani Akella</dc:creator>
  <cp:lastModifiedBy>Debarati Sarkar</cp:lastModifiedBy>
  <cp:revision>1023</cp:revision>
  <dcterms:modified xsi:type="dcterms:W3CDTF">2024-07-30T10:25:34Z</dcterms:modified>
</cp:coreProperties>
</file>