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92" r:id="rId5"/>
    <p:sldId id="259" r:id="rId6"/>
    <p:sldId id="260" r:id="rId7"/>
    <p:sldId id="262" r:id="rId8"/>
    <p:sldId id="263" r:id="rId9"/>
    <p:sldId id="266" r:id="rId10"/>
    <p:sldId id="289" r:id="rId11"/>
    <p:sldId id="268" r:id="rId12"/>
    <p:sldId id="269" r:id="rId13"/>
    <p:sldId id="273" r:id="rId14"/>
    <p:sldId id="276" r:id="rId15"/>
    <p:sldId id="279" r:id="rId16"/>
    <p:sldId id="290" r:id="rId17"/>
    <p:sldId id="282" r:id="rId18"/>
    <p:sldId id="283" r:id="rId19"/>
    <p:sldId id="287" r:id="rId20"/>
    <p:sldId id="291" r:id="rId21"/>
    <p:sldId id="288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ndara" panose="020E0502030303020204" pitchFamily="34" charset="0"/>
      <p:regular r:id="rId28"/>
      <p:bold r:id="rId29"/>
      <p:italic r:id="rId30"/>
      <p:boldItalic r:id="rId31"/>
    </p:embeddedFont>
    <p:embeddedFont>
      <p:font typeface="Corbel" panose="020B05030202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Yelfp2qVGLsgeegntAJVqLUtBz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hima Faigee" initials="FF" lastIdx="2" clrIdx="0">
    <p:extLst>
      <p:ext uri="{19B8F6BF-5375-455C-9EA6-DF929625EA0E}">
        <p15:presenceInfo xmlns:p15="http://schemas.microsoft.com/office/powerpoint/2012/main" userId="Fahima Faig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3" autoAdjust="0"/>
    <p:restoredTop sz="89339" autoAdjust="0"/>
  </p:normalViewPr>
  <p:slideViewPr>
    <p:cSldViewPr snapToGrid="0">
      <p:cViewPr varScale="1">
        <p:scale>
          <a:sx n="59" d="100"/>
          <a:sy n="59" d="100"/>
        </p:scale>
        <p:origin x="95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4005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getSnapshotBeforeUpdate</a:t>
            </a:r>
            <a:r>
              <a:rPr lang="en-US" dirty="0"/>
              <a:t> method is optional, and you only need to include it in your component if you need to perform specific actions based on the pre-update state of the DOM.</a:t>
            </a:r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"</a:t>
            </a:r>
            <a:r>
              <a:rPr lang="en-US" dirty="0" err="1"/>
              <a:t>componentDidUpdate</a:t>
            </a:r>
            <a:r>
              <a:rPr lang="en-US" dirty="0"/>
              <a:t>" method should be used cautiously, as it can result in an infinite loop if not implemented correctly.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If users need to update the component's state in response to a prop change, it is recommended to use the "static </a:t>
            </a:r>
            <a:r>
              <a:rPr lang="en-US" dirty="0" err="1"/>
              <a:t>getDerivedStateFromProps</a:t>
            </a:r>
            <a:r>
              <a:rPr lang="en-US" dirty="0"/>
              <a:t>" method instead.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Additionally, it is important to avoid causing unnecessary updates, as this can negatively impact performance.</a:t>
            </a:r>
          </a:p>
        </p:txBody>
      </p:sp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2169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635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Although used only in Class components, understanding these lifecycle methods helps in controlling the behavior of a React component at different stages of its existence, making it easier to manage state, optimize performance, and handle side effects.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511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This method is used in rare cases, typically when the component's behavior depends on updates to props. It's recommended to use </a:t>
            </a:r>
            <a:r>
              <a:rPr lang="en-US" b="1" dirty="0" err="1"/>
              <a:t>componentDidUpdate</a:t>
            </a:r>
            <a:r>
              <a:rPr lang="en-US" b="1" dirty="0"/>
              <a:t>()</a:t>
            </a:r>
            <a:r>
              <a:rPr lang="en-US" dirty="0"/>
              <a:t> instead, which is more performant and easier to understand.</a:t>
            </a:r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9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8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8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8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8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9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9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9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0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50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0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0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1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51"/>
          <p:cNvSpPr txBox="1">
            <a:spLocks noGrp="1"/>
          </p:cNvSpPr>
          <p:nvPr>
            <p:ph type="body" idx="1"/>
          </p:nvPr>
        </p:nvSpPr>
        <p:spPr>
          <a:xfrm>
            <a:off x="354448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1"/>
          <p:cNvSpPr txBox="1">
            <a:spLocks noGrp="1"/>
          </p:cNvSpPr>
          <p:nvPr>
            <p:ph type="body" idx="2"/>
          </p:nvPr>
        </p:nvSpPr>
        <p:spPr>
          <a:xfrm>
            <a:off x="5291284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1"/>
          <p:cNvSpPr txBox="1">
            <a:spLocks noGrp="1"/>
          </p:cNvSpPr>
          <p:nvPr>
            <p:ph type="body" idx="3"/>
          </p:nvPr>
        </p:nvSpPr>
        <p:spPr>
          <a:xfrm>
            <a:off x="354448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1"/>
          <p:cNvSpPr txBox="1">
            <a:spLocks noGrp="1"/>
          </p:cNvSpPr>
          <p:nvPr>
            <p:ph type="body" idx="4"/>
          </p:nvPr>
        </p:nvSpPr>
        <p:spPr>
          <a:xfrm>
            <a:off x="5291284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847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1944532" y="2007967"/>
            <a:ext cx="8270885" cy="15813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Lifecycle of React Components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301844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dirty="0"/>
          </a:p>
        </p:txBody>
      </p:sp>
      <p:sp>
        <p:nvSpPr>
          <p:cNvPr id="105" name="Google Shape;105;p8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366496" cy="3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dirty="0"/>
              <a:t>(</a:t>
            </a:r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To be demonstrated in </a:t>
            </a:r>
            <a:r>
              <a:rPr lang="en-IN" b="1" dirty="0" err="1">
                <a:latin typeface="Calibri"/>
                <a:ea typeface="Calibri"/>
                <a:cs typeface="Calibri"/>
                <a:sym typeface="Calibri"/>
              </a:rPr>
              <a:t>VSCode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  <a:p>
            <a:r>
              <a:rPr lang="en-US" dirty="0"/>
              <a:t>Go to "</a:t>
            </a:r>
            <a:r>
              <a:rPr lang="en-US" b="1" dirty="0"/>
              <a:t>week1-app\week1-app\</a:t>
            </a:r>
            <a:r>
              <a:rPr lang="en-US" b="1" dirty="0" err="1"/>
              <a:t>src</a:t>
            </a:r>
            <a:r>
              <a:rPr lang="en-US" b="1" dirty="0"/>
              <a:t>\components\09_Lifecycle of React components\1_Mounting Phase"</a:t>
            </a:r>
            <a:r>
              <a:rPr lang="en-US" dirty="0"/>
              <a:t> to explain various lifecycle methods of mounting phase.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75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3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Updating Phase</a:t>
            </a:r>
            <a:endParaRPr dirty="0"/>
          </a:p>
        </p:txBody>
      </p:sp>
      <p:sp>
        <p:nvSpPr>
          <p:cNvPr id="117" name="Google Shape;117;p43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366496" cy="437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This is the phase where a component is being updated, either due to changes in props or state.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occurs when a component receives new props or state, or when the parent component re-renders and passes new props to the child component.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following lifecycle methods are called during this phase in Class based components: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getDerivedStateFromProps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shouldComponentUpdate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render()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getSnapshotBeforeUpdate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componentDidUpdate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301844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static getDerivedStateFromProps()</a:t>
            </a:r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366496" cy="3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 component can update its internal state based on changes to props using this method.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is called before render() receives the next set of props and returns an object representing the new state.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returned state is then merged with the current component's state.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This method is used in rare cases, typically when the component's </a:t>
            </a:r>
            <a:r>
              <a:rPr lang="en-IN" dirty="0" err="1"/>
              <a:t>behavior</a:t>
            </a:r>
            <a:r>
              <a:rPr lang="en-IN" dirty="0"/>
              <a:t> depends on updates to props. It's recommended to use </a:t>
            </a:r>
            <a:r>
              <a:rPr lang="en-IN" dirty="0" err="1"/>
              <a:t>componentDidUpdate</a:t>
            </a:r>
            <a:r>
              <a:rPr lang="en-IN" dirty="0"/>
              <a:t>() instead, which is more performant and easier to understand.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301844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shouldComponentUpdate()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366496" cy="3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"</a:t>
            </a:r>
            <a:r>
              <a:rPr lang="en-IN" dirty="0" err="1"/>
              <a:t>shouldComponentUpdate</a:t>
            </a:r>
            <a:r>
              <a:rPr lang="en-IN" dirty="0"/>
              <a:t>" method is called before the render method and allows users to control whether the component should re-render or not.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receives the next props and the next state as arguments and should return a </a:t>
            </a:r>
            <a:r>
              <a:rPr lang="en-IN" dirty="0" err="1"/>
              <a:t>boolean</a:t>
            </a:r>
            <a:r>
              <a:rPr lang="en-IN" dirty="0"/>
              <a:t> value that indicates whether the component should update or not.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If the method returns "false", the render method will not be called, and the component will not re-render.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If the method returns "true", the render method will be called, and the component will re-render.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301844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getSnapshotBeforeUpdate()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366496" cy="3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“</a:t>
            </a:r>
            <a:r>
              <a:rPr lang="en-IN" dirty="0" err="1"/>
              <a:t>getSnapshotBeforeUpdate</a:t>
            </a:r>
            <a:r>
              <a:rPr lang="en-IN" dirty="0"/>
              <a:t>()” method is called right before the render method and </a:t>
            </a:r>
            <a:r>
              <a:rPr lang="en-IN" dirty="0" err="1"/>
              <a:t>componentDidUpdate</a:t>
            </a:r>
            <a:r>
              <a:rPr lang="en-IN" dirty="0"/>
              <a:t>, and it provides a way to capture a value from the DOM before it is updated.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value returned from this method will be passed as a third argument to the </a:t>
            </a:r>
            <a:r>
              <a:rPr lang="en-IN" dirty="0" err="1"/>
              <a:t>componentDidUpdate</a:t>
            </a:r>
            <a:r>
              <a:rPr lang="en-IN" dirty="0"/>
              <a:t> method, which can then be used to perform some operations based on the pre-update state of the DOM.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This method is used when users need to determine the position or layout of an element before it is updated and apply </a:t>
            </a:r>
            <a:r>
              <a:rPr lang="en-IN" dirty="0"/>
              <a:t>logic based on this information.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For example, this method can be used to maintain the scroll position of a list of items when items are added or removed.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301844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componentDidUpdate()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366496" cy="3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“</a:t>
            </a:r>
            <a:r>
              <a:rPr lang="en-IN" dirty="0" err="1"/>
              <a:t>componentDidUpdate</a:t>
            </a:r>
            <a:r>
              <a:rPr lang="en-IN" dirty="0"/>
              <a:t>” method is called after the render method and allows users to perform any additional updates to the component after it has re-rendered.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This method receives two arguments: the previous props and the previous state.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is useful for updating the component's internal state or making API calls based on changes in the props or state.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301844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dirty="0"/>
          </a:p>
        </p:txBody>
      </p:sp>
      <p:sp>
        <p:nvSpPr>
          <p:cNvPr id="105" name="Google Shape;105;p8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366496" cy="3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dirty="0"/>
              <a:t>(</a:t>
            </a:r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To be demonstrated in </a:t>
            </a:r>
            <a:r>
              <a:rPr lang="en-IN" b="1" dirty="0" err="1">
                <a:latin typeface="Calibri"/>
                <a:ea typeface="Calibri"/>
                <a:cs typeface="Calibri"/>
                <a:sym typeface="Calibri"/>
              </a:rPr>
              <a:t>VSCode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  <a:p>
            <a:r>
              <a:rPr lang="en-US" dirty="0"/>
              <a:t>Go to "</a:t>
            </a:r>
            <a:r>
              <a:rPr lang="en-US" b="1" dirty="0"/>
              <a:t>week1-app\week1-app\</a:t>
            </a:r>
            <a:r>
              <a:rPr lang="en-US" b="1" dirty="0" err="1"/>
              <a:t>src</a:t>
            </a:r>
            <a:r>
              <a:rPr lang="en-US" b="1" dirty="0"/>
              <a:t>\components\09_Lifecycle of React components\2_Updating Phase"</a:t>
            </a:r>
            <a:r>
              <a:rPr lang="en-US" dirty="0"/>
              <a:t> to explain various lifecycle methods of updating phase.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17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Unmounting</a:t>
            </a:r>
          </a:p>
        </p:txBody>
      </p:sp>
      <p:sp>
        <p:nvSpPr>
          <p:cNvPr id="201" name="Google Shape;201;p44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425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This is the phase where a component gets removed from the DOM.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This occurs when a component is no longer needed and is being removed from the React tree.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following lifecycle method is called during this phase in Class based component: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componentWillUnmount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componentWillUnmount()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425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</a:t>
            </a:r>
            <a:r>
              <a:rPr lang="en-IN" dirty="0" err="1"/>
              <a:t>componentWillUnmount</a:t>
            </a:r>
            <a:r>
              <a:rPr lang="en-IN" dirty="0"/>
              <a:t> lifecycle method is called prior to a component being unmounted and destroyed.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is the last method called before the component is removed, and it is an ideal location to perform any necessary </a:t>
            </a:r>
            <a:r>
              <a:rPr lang="en-IN" dirty="0" err="1"/>
              <a:t>cleanup</a:t>
            </a:r>
            <a:r>
              <a:rPr lang="en-IN" dirty="0"/>
              <a:t>, such as cancelling network requests or cleaning up any event handlers that were added in </a:t>
            </a:r>
            <a:r>
              <a:rPr lang="en-IN" dirty="0" err="1"/>
              <a:t>componentDidMount</a:t>
            </a:r>
            <a:r>
              <a:rPr lang="en-IN" dirty="0"/>
              <a:t>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Lifecycle Methods – Points to Remember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31" name="Google Shape;231;p45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It's important to note that not all lifecycle methods are required to be used in every component, and the frequency at which they're called can vary based on how a component is used.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Additionally, it's best practice to avoid direct manipulation of the DOM in lifecycle methods, and instead use state and props to render components.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Lifec</a:t>
            </a:r>
            <a:r>
              <a:rPr lang="en-IN" dirty="0"/>
              <a:t>ycle methods are only used in Class components whereas in function based components, hooks are used.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 Agenda</a:t>
            </a:r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In this session, we will discuss: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Lifecycle of React Components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Mounting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Updating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Unmounting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301844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dirty="0"/>
          </a:p>
        </p:txBody>
      </p:sp>
      <p:sp>
        <p:nvSpPr>
          <p:cNvPr id="105" name="Google Shape;105;p8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366496" cy="3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dirty="0"/>
              <a:t>(</a:t>
            </a:r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To be demonstrated in </a:t>
            </a:r>
            <a:r>
              <a:rPr lang="en-IN" b="1" dirty="0" err="1">
                <a:latin typeface="Calibri"/>
                <a:ea typeface="Calibri"/>
                <a:cs typeface="Calibri"/>
                <a:sym typeface="Calibri"/>
              </a:rPr>
              <a:t>VSCode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  <a:p>
            <a:r>
              <a:rPr lang="en-US" dirty="0"/>
              <a:t>Go to "</a:t>
            </a:r>
            <a:r>
              <a:rPr lang="en-US" b="1" dirty="0"/>
              <a:t>week1-app\week1-app\</a:t>
            </a:r>
            <a:r>
              <a:rPr lang="en-US" b="1" dirty="0" err="1"/>
              <a:t>src</a:t>
            </a:r>
            <a:r>
              <a:rPr lang="en-US" b="1" dirty="0"/>
              <a:t>\components\09_Lifecycle of React components\2_Unmounting Phase"</a:t>
            </a:r>
            <a:r>
              <a:rPr lang="en-US" dirty="0"/>
              <a:t> to explain various lifecycle methods of the unmounting phase.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54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237" name="Google Shape;237;p46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366496" cy="375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Here’s a brief recap: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lifecycle of a React component is divided into three phases: Mounting, Updating, and Unmounting.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Mounting is the phase where a component creation and insertion into the DOM occurs.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Updating is the phase where a component is updated due to changes in its props or state.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Unmounting is the phase where a component is removed from the DOM.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Lifecycle of React Component</a:t>
            </a:r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 React component has a specific lifecycle that determines which parts are executed during the creation, update, and destruction of a component.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lifecycle of a React component can be divided into three phases:</a:t>
            </a:r>
            <a:endParaRPr dirty="0"/>
          </a:p>
          <a:p>
            <a:pPr marL="1028700" lvl="1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Mounting</a:t>
            </a:r>
            <a:endParaRPr dirty="0"/>
          </a:p>
          <a:p>
            <a:pPr marL="1028700" lvl="1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Updating</a:t>
            </a:r>
            <a:endParaRPr dirty="0"/>
          </a:p>
          <a:p>
            <a:pPr marL="1028700" lvl="1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Unmounting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Lifecycle Methods</a:t>
            </a:r>
            <a:endParaRPr dirty="0"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For a Class based React component, there are various lifecycle methods </a:t>
            </a:r>
            <a:r>
              <a:rPr lang="en-US" dirty="0"/>
              <a:t>to handle each of the phases of the component.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For a Function based React component, there are no lif</a:t>
            </a:r>
            <a:r>
              <a:rPr lang="en-US" dirty="0"/>
              <a:t>ecycle methods but hooks – special features introduced specifically for Function based components to handle lifecycle phases and more.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169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301844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Mounting Phase</a:t>
            </a:r>
            <a:endParaRPr dirty="0"/>
          </a:p>
        </p:txBody>
      </p:sp>
      <p:sp>
        <p:nvSpPr>
          <p:cNvPr id="63" name="Google Shape;63;p42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366496" cy="3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mounting phase in the React component lifecycle refers to the process of initializing and rendering a React component for the first time.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This is the phase where a component is inserted into the DOM.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following lifecycle methods are called sequentially during this phase in Class based components: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constructor()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getDerivedStateFromProps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render()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componentDidMount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301844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constructor()</a:t>
            </a:r>
            <a:endParaRPr dirty="0"/>
          </a:p>
        </p:txBody>
      </p:sp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366496" cy="3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This function is invoked when the component is first created and is used for initial setup and binding.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At this step, the component is initialized, and any necessary props are bound to the component instance.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301844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static getDerivedStateFromProps()</a:t>
            </a:r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366496" cy="3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Using this method, a component can update its internal state based on changes to props.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is called before render() receives the next set of props and returns an object representing the new state.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returned state is then merged with the current component's state.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301844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render()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366496" cy="3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This method creates a tree of React elements, which are then converted to HTML elements by the React DOM library.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returns the JSX for the component, which is then rendered to the DOM.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render method is called whenever the component's state or props change. It returns a description of what should be rendered on the screen.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output of the render() method is used to update the component's view in the DOM.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render method must be pure, meaning it should not modify the component's state or perform any side effects.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301844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componentDidMount</a:t>
            </a:r>
            <a:r>
              <a:rPr lang="en-IN"/>
              <a:t>()</a:t>
            </a:r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366496" cy="3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This method is invoked after the component has been rendered and placed in the DOM (Document Object Model).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is the ideal place to make API calls and set up any subscriptions.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1425</Words>
  <Application>Microsoft Office PowerPoint</Application>
  <PresentationFormat>Widescreen</PresentationFormat>
  <Paragraphs>101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Candara</vt:lpstr>
      <vt:lpstr>Courier New</vt:lpstr>
      <vt:lpstr>Calibri</vt:lpstr>
      <vt:lpstr>Corbel</vt:lpstr>
      <vt:lpstr>Office Theme</vt:lpstr>
      <vt:lpstr>Lifecycle of React Components</vt:lpstr>
      <vt:lpstr> Agenda</vt:lpstr>
      <vt:lpstr>Lifecycle of React Component</vt:lpstr>
      <vt:lpstr>Lifecycle Methods</vt:lpstr>
      <vt:lpstr>Mounting Phase</vt:lpstr>
      <vt:lpstr>constructor()</vt:lpstr>
      <vt:lpstr>static getDerivedStateFromProps()</vt:lpstr>
      <vt:lpstr>render()</vt:lpstr>
      <vt:lpstr>componentDidMount()</vt:lpstr>
      <vt:lpstr>Example</vt:lpstr>
      <vt:lpstr>Updating Phase</vt:lpstr>
      <vt:lpstr>static getDerivedStateFromProps()</vt:lpstr>
      <vt:lpstr>shouldComponentUpdate()</vt:lpstr>
      <vt:lpstr>getSnapshotBeforeUpdate()</vt:lpstr>
      <vt:lpstr>componentDidUpdate()</vt:lpstr>
      <vt:lpstr>Example</vt:lpstr>
      <vt:lpstr>Unmounting</vt:lpstr>
      <vt:lpstr>componentWillUnmount()</vt:lpstr>
      <vt:lpstr>Lifecycle Methods – Points to Remember</vt:lpstr>
      <vt:lpstr>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 of React Components</dc:title>
  <dc:creator>Bharani Akella</dc:creator>
  <cp:lastModifiedBy>Pragya p</cp:lastModifiedBy>
  <cp:revision>15</cp:revision>
  <dcterms:modified xsi:type="dcterms:W3CDTF">2024-07-31T07:04:22Z</dcterms:modified>
</cp:coreProperties>
</file>