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Roboto"/>
      <p:regular r:id="rId17"/>
      <p:bold r:id="rId18"/>
      <p:italic r:id="rId19"/>
      <p:boldItalic r:id="rId20"/>
    </p:embeddedFont>
    <p:embeddedFont>
      <p:font typeface="Corbel"/>
      <p:regular r:id="rId21"/>
      <p:bold r:id="rId22"/>
      <p:italic r:id="rId23"/>
      <p:boldItalic r:id="rId24"/>
    </p:embeddedFont>
    <p:embeddedFont>
      <p:font typeface="Candar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9" roundtripDataSignature="AMtx7mipw6AYqPrRc0NEVRu3KlDpgso1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E754DC-5CAE-404B-961F-F86B58B24C8E}">
  <a:tblStyle styleId="{32E754DC-5CAE-404B-961F-F86B58B24C8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bold.fntdata"/><Relationship Id="rId25" Type="http://schemas.openxmlformats.org/officeDocument/2006/relationships/font" Target="fonts/Candara-regular.fntdata"/><Relationship Id="rId28" Type="http://schemas.openxmlformats.org/officeDocument/2006/relationships/font" Target="fonts/Candara-boldItalic.fntdata"/><Relationship Id="rId27" Type="http://schemas.openxmlformats.org/officeDocument/2006/relationships/font" Target="fonts/Candar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3dbfc0fb5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3dbfc0fb5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23dbfc0fb56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dbfc0fb5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dbfc0fb56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3dbfc0fb56_0_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dbfc0fb56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dbfc0fb56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3dbfc0fb56_0_3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dbfc0fb5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dbfc0fb56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3dbfc0fb56_0_1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dbfc0fb56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dbfc0fb56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3dbfc0fb56_0_4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dbfc0fb56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dbfc0fb56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3dbfc0fb56_0_5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bfc0fb56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bfc0fb56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3dbfc0fb56_0_6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2800">
                <a:solidFill>
                  <a:srgbClr val="0F75BD"/>
                </a:solidFill>
                <a:latin typeface="Calibri"/>
                <a:ea typeface="Calibri"/>
                <a:cs typeface="Calibri"/>
                <a:sym typeface="Calibri"/>
              </a:rPr>
              <a:t>Pre Work 1</a:t>
            </a:r>
            <a:endParaRPr b="1" sz="2800">
              <a:solidFill>
                <a:srgbClr val="0F75BD"/>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108" name="Google Shape;108;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graphicFrame>
        <p:nvGraphicFramePr>
          <p:cNvPr id="53" name="Google Shape;53;gdfd20670fb_0_4"/>
          <p:cNvGraphicFramePr/>
          <p:nvPr/>
        </p:nvGraphicFramePr>
        <p:xfrm>
          <a:off x="678050" y="1451850"/>
          <a:ext cx="3000000" cy="3000000"/>
        </p:xfrm>
        <a:graphic>
          <a:graphicData uri="http://schemas.openxmlformats.org/drawingml/2006/table">
            <a:tbl>
              <a:tblPr>
                <a:noFill/>
                <a:tableStyleId>{32E754DC-5CAE-404B-961F-F86B58B24C8E}</a:tableStyleId>
              </a:tblPr>
              <a:tblGrid>
                <a:gridCol w="1587925"/>
                <a:gridCol w="43495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IN" sz="2200" u="none" cap="none" strike="noStrike">
                          <a:latin typeface="Times New Roman"/>
                          <a:ea typeface="Times New Roman"/>
                          <a:cs typeface="Times New Roman"/>
                          <a:sym typeface="Times New Roman"/>
                        </a:rPr>
                        <a:t>S.No</a:t>
                      </a:r>
                      <a:endParaRPr b="1"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2200" u="none" cap="none" strike="noStrike">
                          <a:latin typeface="Times New Roman"/>
                          <a:ea typeface="Times New Roman"/>
                          <a:cs typeface="Times New Roman"/>
                          <a:sym typeface="Times New Roman"/>
                        </a:rPr>
                        <a:t>Topic</a:t>
                      </a:r>
                      <a:endParaRPr b="1"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latin typeface="Times New Roman"/>
                          <a:ea typeface="Times New Roman"/>
                          <a:cs typeface="Times New Roman"/>
                          <a:sym typeface="Times New Roman"/>
                        </a:rPr>
                        <a:t>1</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Java Language Overview theory</a:t>
                      </a:r>
                      <a:endParaRPr sz="2200">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u="none" cap="none" strike="noStrike">
                          <a:latin typeface="Times New Roman"/>
                          <a:ea typeface="Times New Roman"/>
                          <a:cs typeface="Times New Roman"/>
                          <a:sym typeface="Times New Roman"/>
                        </a:rPr>
                        <a:t>2</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Installation and </a:t>
                      </a:r>
                      <a:r>
                        <a:rPr lang="en-IN" sz="2200">
                          <a:latin typeface="Times New Roman"/>
                          <a:ea typeface="Times New Roman"/>
                          <a:cs typeface="Times New Roman"/>
                          <a:sym typeface="Times New Roman"/>
                        </a:rPr>
                        <a:t>prerequisite</a:t>
                      </a:r>
                      <a:r>
                        <a:rPr lang="en-IN" sz="2200">
                          <a:latin typeface="Times New Roman"/>
                          <a:ea typeface="Times New Roman"/>
                          <a:cs typeface="Times New Roman"/>
                          <a:sym typeface="Times New Roman"/>
                        </a:rPr>
                        <a:t> to run java code</a:t>
                      </a:r>
                      <a:endParaRPr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None/>
                      </a:pPr>
                      <a:r>
                        <a:rPr lang="en-IN" sz="2200">
                          <a:latin typeface="Times New Roman"/>
                          <a:ea typeface="Times New Roman"/>
                          <a:cs typeface="Times New Roman"/>
                          <a:sym typeface="Times New Roman"/>
                        </a:rPr>
                        <a:t>3</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n-IN" sz="2200">
                          <a:latin typeface="Times New Roman"/>
                          <a:ea typeface="Times New Roman"/>
                          <a:cs typeface="Times New Roman"/>
                          <a:sym typeface="Times New Roman"/>
                        </a:rPr>
                        <a:t>JDK, JVM, JRE</a:t>
                      </a:r>
                      <a:endParaRPr sz="2200">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4</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How does java work behind the scene</a:t>
                      </a:r>
                      <a:endParaRPr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5</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Writing First Java program (Hello World) </a:t>
                      </a:r>
                      <a:endParaRPr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6</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Keywords</a:t>
                      </a:r>
                      <a:endParaRPr sz="2200" u="none" cap="none" strike="noStrike">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7</a:t>
                      </a:r>
                      <a:endParaRPr sz="22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2200">
                          <a:latin typeface="Times New Roman"/>
                          <a:ea typeface="Times New Roman"/>
                          <a:cs typeface="Times New Roman"/>
                          <a:sym typeface="Times New Roman"/>
                        </a:rPr>
                        <a:t>Variables</a:t>
                      </a:r>
                      <a:endParaRPr sz="22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23dbfc0fb56_0_0"/>
          <p:cNvSpPr txBox="1"/>
          <p:nvPr>
            <p:ph idx="1" type="body"/>
          </p:nvPr>
        </p:nvSpPr>
        <p:spPr>
          <a:xfrm>
            <a:off x="777450" y="1753295"/>
            <a:ext cx="10947300" cy="2620200"/>
          </a:xfrm>
          <a:prstGeom prst="rect">
            <a:avLst/>
          </a:prstGeom>
        </p:spPr>
        <p:txBody>
          <a:bodyPr anchorCtr="0" anchor="t" bIns="16925" lIns="16925" spcFirstLastPara="1" rIns="16925" wrap="square" tIns="16925">
            <a:spAutoFit/>
          </a:bodyPr>
          <a:lstStyle/>
          <a:p>
            <a:pPr indent="-381000" lvl="0" marL="457200" rtl="0" algn="l">
              <a:spcBef>
                <a:spcPts val="640"/>
              </a:spcBef>
              <a:spcAft>
                <a:spcPts val="0"/>
              </a:spcAft>
              <a:buSzPts val="2400"/>
              <a:buFont typeface="Times New Roman"/>
              <a:buAutoNum type="arabicParenR"/>
            </a:pPr>
            <a:r>
              <a:rPr lang="en-IN" sz="2400">
                <a:latin typeface="Times New Roman"/>
                <a:ea typeface="Times New Roman"/>
                <a:cs typeface="Times New Roman"/>
                <a:sym typeface="Times New Roman"/>
              </a:rPr>
              <a:t>Developed by Sun Microsystems initiated by James Gosling in 1995</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arenR"/>
            </a:pPr>
            <a:r>
              <a:rPr lang="en-IN" sz="2400">
                <a:latin typeface="Times New Roman"/>
                <a:ea typeface="Times New Roman"/>
                <a:cs typeface="Times New Roman"/>
                <a:sym typeface="Times New Roman"/>
              </a:rPr>
              <a:t>Write Once Run anywhere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arenR"/>
            </a:pPr>
            <a:r>
              <a:rPr lang="en-IN" sz="2400">
                <a:latin typeface="Times New Roman"/>
                <a:ea typeface="Times New Roman"/>
                <a:cs typeface="Times New Roman"/>
                <a:sym typeface="Times New Roman"/>
              </a:rPr>
              <a:t>Object oriented</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arenR"/>
            </a:pPr>
            <a:r>
              <a:rPr lang="en-IN" sz="2400">
                <a:latin typeface="Times New Roman"/>
                <a:ea typeface="Times New Roman"/>
                <a:cs typeface="Times New Roman"/>
                <a:sym typeface="Times New Roman"/>
              </a:rPr>
              <a:t>Secure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arenR"/>
            </a:pPr>
            <a:r>
              <a:rPr lang="en-IN" sz="2400">
                <a:latin typeface="Times New Roman"/>
                <a:ea typeface="Times New Roman"/>
                <a:cs typeface="Times New Roman"/>
                <a:sym typeface="Times New Roman"/>
              </a:rPr>
              <a:t>Multithreaded</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arenR"/>
            </a:pPr>
            <a:r>
              <a:rPr lang="en-IN" sz="2400">
                <a:latin typeface="Times New Roman"/>
                <a:ea typeface="Times New Roman"/>
                <a:cs typeface="Times New Roman"/>
                <a:sym typeface="Times New Roman"/>
              </a:rPr>
              <a:t>High performance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arenR"/>
            </a:pPr>
            <a:r>
              <a:rPr lang="en-IN" sz="2400">
                <a:latin typeface="Times New Roman"/>
                <a:ea typeface="Times New Roman"/>
                <a:cs typeface="Times New Roman"/>
                <a:sym typeface="Times New Roman"/>
              </a:rPr>
              <a:t>Architecture - neutral</a:t>
            </a:r>
            <a:endParaRPr sz="2400">
              <a:latin typeface="Times New Roman"/>
              <a:ea typeface="Times New Roman"/>
              <a:cs typeface="Times New Roman"/>
              <a:sym typeface="Times New Roman"/>
            </a:endParaRPr>
          </a:p>
        </p:txBody>
      </p:sp>
      <p:sp>
        <p:nvSpPr>
          <p:cNvPr id="60" name="Google Shape;60;g23dbfc0fb56_0_0"/>
          <p:cNvSpPr txBox="1"/>
          <p:nvPr>
            <p:ph type="title"/>
          </p:nvPr>
        </p:nvSpPr>
        <p:spPr>
          <a:xfrm>
            <a:off x="622300" y="286527"/>
            <a:ext cx="109473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Java Language Overview</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3dbfc0fb56_0_6"/>
          <p:cNvSpPr txBox="1"/>
          <p:nvPr>
            <p:ph idx="1" type="body"/>
          </p:nvPr>
        </p:nvSpPr>
        <p:spPr>
          <a:xfrm>
            <a:off x="777450" y="1753295"/>
            <a:ext cx="10947300" cy="403500"/>
          </a:xfrm>
          <a:prstGeom prst="rect">
            <a:avLst/>
          </a:prstGeom>
        </p:spPr>
        <p:txBody>
          <a:bodyPr anchorCtr="0" anchor="t" bIns="16925" lIns="16925" spcFirstLastPara="1" rIns="16925" wrap="square" tIns="16925">
            <a:spAutoFit/>
          </a:bodyPr>
          <a:lstStyle/>
          <a:p>
            <a:pPr indent="0" lvl="0" marL="0" rtl="0" algn="l">
              <a:spcBef>
                <a:spcPts val="640"/>
              </a:spcBef>
              <a:spcAft>
                <a:spcPts val="0"/>
              </a:spcAft>
              <a:buNone/>
            </a:pPr>
            <a:r>
              <a:rPr lang="en-IN" sz="2400">
                <a:latin typeface="Times New Roman"/>
                <a:ea typeface="Times New Roman"/>
                <a:cs typeface="Times New Roman"/>
                <a:sym typeface="Times New Roman"/>
              </a:rPr>
              <a:t>Guide link : https://www.java.com/en/download/help/index_installing.html</a:t>
            </a:r>
            <a:endParaRPr sz="2400">
              <a:latin typeface="Times New Roman"/>
              <a:ea typeface="Times New Roman"/>
              <a:cs typeface="Times New Roman"/>
              <a:sym typeface="Times New Roman"/>
            </a:endParaRPr>
          </a:p>
        </p:txBody>
      </p:sp>
      <p:sp>
        <p:nvSpPr>
          <p:cNvPr id="67" name="Google Shape;67;g23dbfc0fb56_0_6"/>
          <p:cNvSpPr txBox="1"/>
          <p:nvPr>
            <p:ph type="title"/>
          </p:nvPr>
        </p:nvSpPr>
        <p:spPr>
          <a:xfrm>
            <a:off x="622300" y="286527"/>
            <a:ext cx="109473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Java Installation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g23dbfc0fb56_0_36"/>
          <p:cNvPicPr preferRelativeResize="0"/>
          <p:nvPr/>
        </p:nvPicPr>
        <p:blipFill rotWithShape="1">
          <a:blip r:embed="rId3">
            <a:alphaModFix/>
          </a:blip>
          <a:srcRect b="28924" l="18819" r="29829" t="23485"/>
          <a:stretch/>
        </p:blipFill>
        <p:spPr>
          <a:xfrm>
            <a:off x="2032575" y="1837250"/>
            <a:ext cx="7106248" cy="4116301"/>
          </a:xfrm>
          <a:prstGeom prst="rect">
            <a:avLst/>
          </a:prstGeom>
          <a:noFill/>
          <a:ln>
            <a:noFill/>
          </a:ln>
        </p:spPr>
      </p:pic>
      <p:sp>
        <p:nvSpPr>
          <p:cNvPr id="74" name="Google Shape;74;g23dbfc0fb56_0_36"/>
          <p:cNvSpPr txBox="1"/>
          <p:nvPr>
            <p:ph type="title"/>
          </p:nvPr>
        </p:nvSpPr>
        <p:spPr>
          <a:xfrm>
            <a:off x="622300" y="286527"/>
            <a:ext cx="109473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JDK, JVM, JRE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3dbfc0fb56_0_13"/>
          <p:cNvSpPr txBox="1"/>
          <p:nvPr>
            <p:ph idx="1" type="body"/>
          </p:nvPr>
        </p:nvSpPr>
        <p:spPr>
          <a:xfrm>
            <a:off x="777450" y="1753295"/>
            <a:ext cx="10947300" cy="4056600"/>
          </a:xfrm>
          <a:prstGeom prst="rect">
            <a:avLst/>
          </a:prstGeom>
        </p:spPr>
        <p:txBody>
          <a:bodyPr anchorCtr="0" anchor="t" bIns="16925" lIns="16925" spcFirstLastPara="1" rIns="16925" wrap="square" tIns="16925">
            <a:spAutoFit/>
          </a:bodyPr>
          <a:lstStyle/>
          <a:p>
            <a:pPr indent="0" lvl="0" marL="0" rtl="0" algn="l">
              <a:spcBef>
                <a:spcPts val="640"/>
              </a:spcBef>
              <a:spcAft>
                <a:spcPts val="0"/>
              </a:spcAft>
              <a:buNone/>
            </a:pPr>
            <a:r>
              <a:rPr lang="en-IN" sz="2400">
                <a:solidFill>
                  <a:srgbClr val="282829"/>
                </a:solidFill>
                <a:highlight>
                  <a:srgbClr val="FFFFFF"/>
                </a:highlight>
                <a:latin typeface="Times New Roman"/>
                <a:ea typeface="Times New Roman"/>
                <a:cs typeface="Times New Roman"/>
                <a:sym typeface="Times New Roman"/>
              </a:rPr>
              <a:t>→ Java is a compiled and interpreted language, so it will use both of them</a:t>
            </a:r>
            <a:endParaRPr sz="2400">
              <a:solidFill>
                <a:srgbClr val="282829"/>
              </a:solidFill>
              <a:highlight>
                <a:srgbClr val="FFFFFF"/>
              </a:highlight>
              <a:latin typeface="Times New Roman"/>
              <a:ea typeface="Times New Roman"/>
              <a:cs typeface="Times New Roman"/>
              <a:sym typeface="Times New Roman"/>
            </a:endParaRPr>
          </a:p>
          <a:p>
            <a:pPr indent="0" lvl="0" marL="0" rtl="0" algn="l">
              <a:spcBef>
                <a:spcPts val="640"/>
              </a:spcBef>
              <a:spcAft>
                <a:spcPts val="0"/>
              </a:spcAft>
              <a:buNone/>
            </a:pPr>
            <a:r>
              <a:rPr lang="en-IN" sz="2400">
                <a:solidFill>
                  <a:srgbClr val="282829"/>
                </a:solidFill>
                <a:highlight>
                  <a:srgbClr val="FFFFFF"/>
                </a:highlight>
                <a:latin typeface="Times New Roman"/>
                <a:ea typeface="Times New Roman"/>
                <a:cs typeface="Times New Roman"/>
                <a:sym typeface="Times New Roman"/>
              </a:rPr>
              <a:t>→ We save your source code(program) as .java file, and when we compile this file, compiler will convert your .java file to .class file and this .class file is nothing but your byte code</a:t>
            </a:r>
            <a:endParaRPr sz="2400">
              <a:solidFill>
                <a:srgbClr val="282829"/>
              </a:solidFill>
              <a:highlight>
                <a:srgbClr val="FFFFFF"/>
              </a:highlight>
              <a:latin typeface="Times New Roman"/>
              <a:ea typeface="Times New Roman"/>
              <a:cs typeface="Times New Roman"/>
              <a:sym typeface="Times New Roman"/>
            </a:endParaRPr>
          </a:p>
          <a:p>
            <a:pPr indent="0" lvl="0" marL="0" rtl="0" algn="l">
              <a:spcBef>
                <a:spcPts val="640"/>
              </a:spcBef>
              <a:spcAft>
                <a:spcPts val="0"/>
              </a:spcAft>
              <a:buNone/>
            </a:pPr>
            <a:r>
              <a:rPr lang="en-IN" sz="2400">
                <a:solidFill>
                  <a:srgbClr val="282829"/>
                </a:solidFill>
                <a:highlight>
                  <a:srgbClr val="FFFFFF"/>
                </a:highlight>
                <a:latin typeface="Times New Roman"/>
                <a:ea typeface="Times New Roman"/>
                <a:cs typeface="Times New Roman"/>
                <a:sym typeface="Times New Roman"/>
              </a:rPr>
              <a:t>→ JVM is interpreter which takes the byte code. The byte code gets loaded in the jvm loader and stores it in jvm memory where byte code verification happens, it first convert our source code into byte code and then jvm understands and interprets it to give us the output.</a:t>
            </a:r>
            <a:endParaRPr sz="2400">
              <a:solidFill>
                <a:srgbClr val="282829"/>
              </a:solidFill>
              <a:highlight>
                <a:srgbClr val="FFFFFF"/>
              </a:highlight>
              <a:latin typeface="Times New Roman"/>
              <a:ea typeface="Times New Roman"/>
              <a:cs typeface="Times New Roman"/>
              <a:sym typeface="Times New Roman"/>
            </a:endParaRPr>
          </a:p>
          <a:p>
            <a:pPr indent="0" lvl="0" marL="0" rtl="0" algn="l">
              <a:spcBef>
                <a:spcPts val="640"/>
              </a:spcBef>
              <a:spcAft>
                <a:spcPts val="0"/>
              </a:spcAft>
              <a:buNone/>
            </a:pPr>
            <a:r>
              <a:t/>
            </a:r>
            <a:endParaRPr sz="2400">
              <a:solidFill>
                <a:srgbClr val="282829"/>
              </a:solidFill>
              <a:highlight>
                <a:srgbClr val="FFFFFF"/>
              </a:highlight>
              <a:latin typeface="Times New Roman"/>
              <a:ea typeface="Times New Roman"/>
              <a:cs typeface="Times New Roman"/>
              <a:sym typeface="Times New Roman"/>
            </a:endParaRPr>
          </a:p>
          <a:p>
            <a:pPr indent="0" lvl="0" marL="0" rtl="0" algn="l">
              <a:spcBef>
                <a:spcPts val="640"/>
              </a:spcBef>
              <a:spcAft>
                <a:spcPts val="0"/>
              </a:spcAft>
              <a:buNone/>
            </a:pPr>
            <a:r>
              <a:rPr lang="en-IN" sz="2400">
                <a:solidFill>
                  <a:srgbClr val="282829"/>
                </a:solidFill>
                <a:highlight>
                  <a:srgbClr val="FFFFFF"/>
                </a:highlight>
                <a:latin typeface="Times New Roman"/>
                <a:ea typeface="Times New Roman"/>
                <a:cs typeface="Times New Roman"/>
                <a:sym typeface="Times New Roman"/>
              </a:rPr>
              <a:t>For more information https://www.mygreatlearning.com/blog/java-virtual-machine/</a:t>
            </a:r>
            <a:endParaRPr sz="2400">
              <a:solidFill>
                <a:srgbClr val="282829"/>
              </a:solidFill>
              <a:highlight>
                <a:srgbClr val="FFFFFF"/>
              </a:highlight>
              <a:latin typeface="Times New Roman"/>
              <a:ea typeface="Times New Roman"/>
              <a:cs typeface="Times New Roman"/>
              <a:sym typeface="Times New Roman"/>
            </a:endParaRPr>
          </a:p>
        </p:txBody>
      </p:sp>
      <p:sp>
        <p:nvSpPr>
          <p:cNvPr id="81" name="Google Shape;81;g23dbfc0fb56_0_13"/>
          <p:cNvSpPr txBox="1"/>
          <p:nvPr>
            <p:ph type="title"/>
          </p:nvPr>
        </p:nvSpPr>
        <p:spPr>
          <a:xfrm>
            <a:off x="622300" y="286527"/>
            <a:ext cx="109473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Java Working behind the scenes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3dbfc0fb56_0_44"/>
          <p:cNvSpPr txBox="1"/>
          <p:nvPr>
            <p:ph idx="1" type="body"/>
          </p:nvPr>
        </p:nvSpPr>
        <p:spPr>
          <a:xfrm>
            <a:off x="777450" y="1753304"/>
            <a:ext cx="11061000" cy="3371700"/>
          </a:xfrm>
          <a:prstGeom prst="rect">
            <a:avLst/>
          </a:prstGeom>
        </p:spPr>
        <p:txBody>
          <a:bodyPr anchorCtr="0" anchor="t" bIns="16925" lIns="16925" spcFirstLastPara="1" rIns="16925" wrap="square" tIns="16925">
            <a:spAutoFit/>
          </a:bodyPr>
          <a:lstStyle/>
          <a:p>
            <a:pPr indent="-381000" lvl="0" marL="457200" marR="25400" rtl="0" algn="l">
              <a:lnSpc>
                <a:spcPct val="156250"/>
              </a:lnSpc>
              <a:spcBef>
                <a:spcPts val="300"/>
              </a:spcBef>
              <a:spcAft>
                <a:spcPts val="0"/>
              </a:spcAft>
              <a:buClr>
                <a:schemeClr val="dk1"/>
              </a:buClr>
              <a:buSzPts val="2400"/>
              <a:buFont typeface="Roboto"/>
              <a:buAutoNum type="arabicPeriod"/>
            </a:pPr>
            <a:r>
              <a:rPr b="1" lang="en-IN" sz="2400">
                <a:solidFill>
                  <a:srgbClr val="006699"/>
                </a:solidFill>
                <a:latin typeface="Times New Roman"/>
                <a:ea typeface="Times New Roman"/>
                <a:cs typeface="Times New Roman"/>
                <a:sym typeface="Times New Roman"/>
              </a:rPr>
              <a:t>class</a:t>
            </a:r>
            <a:r>
              <a:rPr lang="en-IN" sz="2400">
                <a:latin typeface="Times New Roman"/>
                <a:ea typeface="Times New Roman"/>
                <a:cs typeface="Times New Roman"/>
                <a:sym typeface="Times New Roman"/>
              </a:rPr>
              <a:t> HelloWorldClass{  </a:t>
            </a:r>
            <a:endParaRPr sz="2400">
              <a:latin typeface="Times New Roman"/>
              <a:ea typeface="Times New Roman"/>
              <a:cs typeface="Times New Roman"/>
              <a:sym typeface="Times New Roman"/>
            </a:endParaRPr>
          </a:p>
          <a:p>
            <a:pPr indent="-381000" lvl="0" marL="457200" marR="25400" rtl="0" algn="l">
              <a:lnSpc>
                <a:spcPct val="156250"/>
              </a:lnSpc>
              <a:spcBef>
                <a:spcPts val="0"/>
              </a:spcBef>
              <a:spcAft>
                <a:spcPts val="0"/>
              </a:spcAft>
              <a:buClr>
                <a:schemeClr val="dk1"/>
              </a:buClr>
              <a:buSzPts val="2400"/>
              <a:buFont typeface="Roboto"/>
              <a:buAutoNum type="arabicPeriod"/>
            </a:pPr>
            <a:r>
              <a:rPr lang="en-IN" sz="2400">
                <a:latin typeface="Times New Roman"/>
                <a:ea typeface="Times New Roman"/>
                <a:cs typeface="Times New Roman"/>
                <a:sym typeface="Times New Roman"/>
              </a:rPr>
              <a:t>    </a:t>
            </a:r>
            <a:r>
              <a:rPr b="1" lang="en-IN" sz="2400">
                <a:solidFill>
                  <a:srgbClr val="006699"/>
                </a:solidFill>
                <a:latin typeface="Times New Roman"/>
                <a:ea typeface="Times New Roman"/>
                <a:cs typeface="Times New Roman"/>
                <a:sym typeface="Times New Roman"/>
              </a:rPr>
              <a:t>public</a:t>
            </a:r>
            <a:r>
              <a:rPr lang="en-IN" sz="2400">
                <a:latin typeface="Times New Roman"/>
                <a:ea typeface="Times New Roman"/>
                <a:cs typeface="Times New Roman"/>
                <a:sym typeface="Times New Roman"/>
              </a:rPr>
              <a:t> </a:t>
            </a:r>
            <a:r>
              <a:rPr b="1" lang="en-IN" sz="2400">
                <a:solidFill>
                  <a:srgbClr val="006699"/>
                </a:solidFill>
                <a:latin typeface="Times New Roman"/>
                <a:ea typeface="Times New Roman"/>
                <a:cs typeface="Times New Roman"/>
                <a:sym typeface="Times New Roman"/>
              </a:rPr>
              <a:t>static</a:t>
            </a:r>
            <a:r>
              <a:rPr lang="en-IN" sz="2400">
                <a:latin typeface="Times New Roman"/>
                <a:ea typeface="Times New Roman"/>
                <a:cs typeface="Times New Roman"/>
                <a:sym typeface="Times New Roman"/>
              </a:rPr>
              <a:t> </a:t>
            </a:r>
            <a:r>
              <a:rPr b="1" lang="en-IN" sz="2400">
                <a:solidFill>
                  <a:srgbClr val="006699"/>
                </a:solidFill>
                <a:latin typeface="Times New Roman"/>
                <a:ea typeface="Times New Roman"/>
                <a:cs typeface="Times New Roman"/>
                <a:sym typeface="Times New Roman"/>
              </a:rPr>
              <a:t>void</a:t>
            </a:r>
            <a:r>
              <a:rPr lang="en-IN" sz="2400">
                <a:latin typeface="Times New Roman"/>
                <a:ea typeface="Times New Roman"/>
                <a:cs typeface="Times New Roman"/>
                <a:sym typeface="Times New Roman"/>
              </a:rPr>
              <a:t> main(String args[]){  </a:t>
            </a:r>
            <a:endParaRPr sz="2400">
              <a:latin typeface="Times New Roman"/>
              <a:ea typeface="Times New Roman"/>
              <a:cs typeface="Times New Roman"/>
              <a:sym typeface="Times New Roman"/>
            </a:endParaRPr>
          </a:p>
          <a:p>
            <a:pPr indent="-381000" lvl="0" marL="457200" marR="25400" rtl="0" algn="l">
              <a:lnSpc>
                <a:spcPct val="156250"/>
              </a:lnSpc>
              <a:spcBef>
                <a:spcPts val="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     System.out.println(</a:t>
            </a:r>
            <a:r>
              <a:rPr lang="en-IN" sz="2400">
                <a:solidFill>
                  <a:srgbClr val="0000FF"/>
                </a:solidFill>
                <a:latin typeface="Times New Roman"/>
                <a:ea typeface="Times New Roman"/>
                <a:cs typeface="Times New Roman"/>
                <a:sym typeface="Times New Roman"/>
              </a:rPr>
              <a:t>"Hello World"</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0" marL="457200" marR="25400" rtl="0" algn="l">
              <a:lnSpc>
                <a:spcPct val="156250"/>
              </a:lnSpc>
              <a:spcBef>
                <a:spcPts val="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    }  </a:t>
            </a:r>
            <a:endParaRPr sz="2400">
              <a:latin typeface="Times New Roman"/>
              <a:ea typeface="Times New Roman"/>
              <a:cs typeface="Times New Roman"/>
              <a:sym typeface="Times New Roman"/>
            </a:endParaRPr>
          </a:p>
          <a:p>
            <a:pPr indent="-381000" lvl="0" marL="457200" marR="25400" rtl="0" algn="l">
              <a:lnSpc>
                <a:spcPct val="156250"/>
              </a:lnSpc>
              <a:spcBef>
                <a:spcPts val="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640"/>
              </a:spcBef>
              <a:spcAft>
                <a:spcPts val="0"/>
              </a:spcAft>
              <a:buNone/>
            </a:pPr>
            <a:r>
              <a:t/>
            </a:r>
            <a:endParaRPr sz="2400">
              <a:solidFill>
                <a:srgbClr val="282829"/>
              </a:solidFill>
              <a:highlight>
                <a:srgbClr val="FFFFFF"/>
              </a:highlight>
              <a:latin typeface="Times New Roman"/>
              <a:ea typeface="Times New Roman"/>
              <a:cs typeface="Times New Roman"/>
              <a:sym typeface="Times New Roman"/>
            </a:endParaRPr>
          </a:p>
        </p:txBody>
      </p:sp>
      <p:sp>
        <p:nvSpPr>
          <p:cNvPr id="88" name="Google Shape;88;g23dbfc0fb56_0_44"/>
          <p:cNvSpPr txBox="1"/>
          <p:nvPr>
            <p:ph type="title"/>
          </p:nvPr>
        </p:nvSpPr>
        <p:spPr>
          <a:xfrm>
            <a:off x="622300" y="286527"/>
            <a:ext cx="109473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Java Hello World Program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3dbfc0fb56_0_51"/>
          <p:cNvSpPr txBox="1"/>
          <p:nvPr>
            <p:ph idx="1" type="body"/>
          </p:nvPr>
        </p:nvSpPr>
        <p:spPr>
          <a:xfrm>
            <a:off x="777450" y="1753295"/>
            <a:ext cx="10947300" cy="2391300"/>
          </a:xfrm>
          <a:prstGeom prst="rect">
            <a:avLst/>
          </a:prstGeom>
        </p:spPr>
        <p:txBody>
          <a:bodyPr anchorCtr="0" anchor="t" bIns="16925" lIns="16925" spcFirstLastPara="1" rIns="16925" wrap="square" tIns="16925">
            <a:spAutoFit/>
          </a:bodyPr>
          <a:lstStyle/>
          <a:p>
            <a:pPr indent="0" lvl="0" marL="0" rtl="0" algn="l">
              <a:lnSpc>
                <a:spcPct val="115000"/>
              </a:lnSpc>
              <a:spcBef>
                <a:spcPts val="1400"/>
              </a:spcBef>
              <a:spcAft>
                <a:spcPts val="0"/>
              </a:spcAft>
              <a:buClr>
                <a:schemeClr val="dk1"/>
              </a:buClr>
              <a:buSzPts val="1100"/>
              <a:buFont typeface="Arial"/>
              <a:buNone/>
            </a:pPr>
            <a:r>
              <a:rPr lang="en-IN" sz="2400">
                <a:highlight>
                  <a:srgbClr val="FFFFFF"/>
                </a:highlight>
                <a:latin typeface="Times New Roman"/>
                <a:ea typeface="Times New Roman"/>
                <a:cs typeface="Times New Roman"/>
                <a:sym typeface="Times New Roman"/>
              </a:rPr>
              <a:t>Java has a set of keywords that are reserved words that cannot be used as variables, methods, classes, or any other identifiers:</a:t>
            </a:r>
            <a:endParaRPr sz="2400">
              <a:highlight>
                <a:srgbClr val="FFFFFF"/>
              </a:highlight>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640"/>
              </a:spcBef>
              <a:spcAft>
                <a:spcPts val="0"/>
              </a:spcAft>
              <a:buNone/>
            </a:pPr>
            <a:r>
              <a:rPr lang="en-IN" sz="2400">
                <a:solidFill>
                  <a:srgbClr val="282829"/>
                </a:solidFill>
                <a:highlight>
                  <a:srgbClr val="FFFFFF"/>
                </a:highlight>
                <a:latin typeface="Times New Roman"/>
                <a:ea typeface="Times New Roman"/>
                <a:cs typeface="Times New Roman"/>
                <a:sym typeface="Times New Roman"/>
              </a:rPr>
              <a:t>https://docs.oracle.com/javase/tutorial/java/nutsandbolts/_keywords.html</a:t>
            </a:r>
            <a:endParaRPr sz="2400">
              <a:solidFill>
                <a:srgbClr val="282829"/>
              </a:solidFill>
              <a:highlight>
                <a:srgbClr val="FFFFFF"/>
              </a:highlight>
              <a:latin typeface="Times New Roman"/>
              <a:ea typeface="Times New Roman"/>
              <a:cs typeface="Times New Roman"/>
              <a:sym typeface="Times New Roman"/>
            </a:endParaRPr>
          </a:p>
          <a:p>
            <a:pPr indent="0" lvl="0" marL="0" rtl="0" algn="l">
              <a:spcBef>
                <a:spcPts val="640"/>
              </a:spcBef>
              <a:spcAft>
                <a:spcPts val="0"/>
              </a:spcAft>
              <a:buNone/>
            </a:pPr>
            <a:r>
              <a:t/>
            </a:r>
            <a:endParaRPr sz="2400">
              <a:solidFill>
                <a:srgbClr val="282829"/>
              </a:solidFill>
              <a:highlight>
                <a:srgbClr val="FFFFFF"/>
              </a:highlight>
              <a:latin typeface="Times New Roman"/>
              <a:ea typeface="Times New Roman"/>
              <a:cs typeface="Times New Roman"/>
              <a:sym typeface="Times New Roman"/>
            </a:endParaRPr>
          </a:p>
        </p:txBody>
      </p:sp>
      <p:sp>
        <p:nvSpPr>
          <p:cNvPr id="95" name="Google Shape;95;g23dbfc0fb56_0_51"/>
          <p:cNvSpPr txBox="1"/>
          <p:nvPr>
            <p:ph type="title"/>
          </p:nvPr>
        </p:nvSpPr>
        <p:spPr>
          <a:xfrm>
            <a:off x="622300" y="286527"/>
            <a:ext cx="109473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Keywords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3dbfc0fb56_0_60"/>
          <p:cNvSpPr txBox="1"/>
          <p:nvPr>
            <p:ph idx="1" type="body"/>
          </p:nvPr>
        </p:nvSpPr>
        <p:spPr>
          <a:xfrm>
            <a:off x="746400" y="1458495"/>
            <a:ext cx="10947300" cy="5595000"/>
          </a:xfrm>
          <a:prstGeom prst="rect">
            <a:avLst/>
          </a:prstGeom>
        </p:spPr>
        <p:txBody>
          <a:bodyPr anchorCtr="0" anchor="t" bIns="16925" lIns="16925" spcFirstLastPara="1" rIns="16925" wrap="square" tIns="16925">
            <a:spAutoFit/>
          </a:bodyPr>
          <a:lstStyle/>
          <a:p>
            <a:pPr indent="0" lvl="0" marL="0" rtl="0" algn="l">
              <a:lnSpc>
                <a:spcPct val="115000"/>
              </a:lnSpc>
              <a:spcBef>
                <a:spcPts val="1400"/>
              </a:spcBef>
              <a:spcAft>
                <a:spcPts val="0"/>
              </a:spcAft>
              <a:buClr>
                <a:schemeClr val="dk1"/>
              </a:buClr>
              <a:buSzPts val="1100"/>
              <a:buFont typeface="Arial"/>
              <a:buNone/>
            </a:pPr>
            <a:r>
              <a:rPr lang="en-IN" sz="2200">
                <a:highlight>
                  <a:srgbClr val="FFFFFF"/>
                </a:highlight>
                <a:latin typeface="Times New Roman"/>
                <a:ea typeface="Times New Roman"/>
                <a:cs typeface="Times New Roman"/>
                <a:sym typeface="Times New Roman"/>
              </a:rPr>
              <a:t>Variables are containers for storing data values.</a:t>
            </a:r>
            <a:endParaRPr sz="2200">
              <a:highlight>
                <a:srgbClr val="FFFFFF"/>
              </a:highlight>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lang="en-IN" sz="2200">
                <a:highlight>
                  <a:srgbClr val="FFFFFF"/>
                </a:highlight>
                <a:latin typeface="Times New Roman"/>
                <a:ea typeface="Times New Roman"/>
                <a:cs typeface="Times New Roman"/>
                <a:sym typeface="Times New Roman"/>
              </a:rPr>
              <a:t>In Java, there are different types of variables, for example:</a:t>
            </a:r>
            <a:endParaRPr sz="2200">
              <a:highlight>
                <a:srgbClr val="FFFFFF"/>
              </a:highlight>
              <a:latin typeface="Times New Roman"/>
              <a:ea typeface="Times New Roman"/>
              <a:cs typeface="Times New Roman"/>
              <a:sym typeface="Times New Roman"/>
            </a:endParaRPr>
          </a:p>
          <a:p>
            <a:pPr indent="-368300" lvl="0" marL="457200" rtl="0" algn="l">
              <a:lnSpc>
                <a:spcPct val="115000"/>
              </a:lnSpc>
              <a:spcBef>
                <a:spcPts val="1400"/>
              </a:spcBef>
              <a:spcAft>
                <a:spcPts val="0"/>
              </a:spcAft>
              <a:buSzPts val="2200"/>
              <a:buFont typeface="Verdana"/>
              <a:buChar char="●"/>
            </a:pPr>
            <a:r>
              <a:rPr lang="en-IN" sz="2200">
                <a:solidFill>
                  <a:srgbClr val="DC143C"/>
                </a:solidFill>
                <a:highlight>
                  <a:srgbClr val="FFFFFF"/>
                </a:highlight>
                <a:latin typeface="Times New Roman"/>
                <a:ea typeface="Times New Roman"/>
                <a:cs typeface="Times New Roman"/>
                <a:sym typeface="Times New Roman"/>
              </a:rPr>
              <a:t>String</a:t>
            </a:r>
            <a:r>
              <a:rPr lang="en-IN" sz="2200">
                <a:highlight>
                  <a:srgbClr val="FFFFFF"/>
                </a:highlight>
                <a:latin typeface="Times New Roman"/>
                <a:ea typeface="Times New Roman"/>
                <a:cs typeface="Times New Roman"/>
                <a:sym typeface="Times New Roman"/>
              </a:rPr>
              <a:t> - stores text, such as "Hello". String values are surrounded by double quotes</a:t>
            </a:r>
            <a:endParaRPr sz="2200">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Verdana"/>
              <a:buChar char="●"/>
            </a:pPr>
            <a:r>
              <a:rPr lang="en-IN" sz="2200">
                <a:solidFill>
                  <a:srgbClr val="DC143C"/>
                </a:solidFill>
                <a:highlight>
                  <a:srgbClr val="FFFFFF"/>
                </a:highlight>
                <a:latin typeface="Times New Roman"/>
                <a:ea typeface="Times New Roman"/>
                <a:cs typeface="Times New Roman"/>
                <a:sym typeface="Times New Roman"/>
              </a:rPr>
              <a:t>int</a:t>
            </a:r>
            <a:r>
              <a:rPr lang="en-IN" sz="2200">
                <a:highlight>
                  <a:srgbClr val="FFFFFF"/>
                </a:highlight>
                <a:latin typeface="Times New Roman"/>
                <a:ea typeface="Times New Roman"/>
                <a:cs typeface="Times New Roman"/>
                <a:sym typeface="Times New Roman"/>
              </a:rPr>
              <a:t> - stores integers (whole numbers), without decimals, such as 123 or -123</a:t>
            </a:r>
            <a:endParaRPr sz="2200">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Verdana"/>
              <a:buChar char="●"/>
            </a:pPr>
            <a:r>
              <a:rPr lang="en-IN" sz="2200">
                <a:solidFill>
                  <a:srgbClr val="DC143C"/>
                </a:solidFill>
                <a:highlight>
                  <a:srgbClr val="FFFFFF"/>
                </a:highlight>
                <a:latin typeface="Times New Roman"/>
                <a:ea typeface="Times New Roman"/>
                <a:cs typeface="Times New Roman"/>
                <a:sym typeface="Times New Roman"/>
              </a:rPr>
              <a:t>float</a:t>
            </a:r>
            <a:r>
              <a:rPr lang="en-IN" sz="2200">
                <a:highlight>
                  <a:srgbClr val="FFFFFF"/>
                </a:highlight>
                <a:latin typeface="Times New Roman"/>
                <a:ea typeface="Times New Roman"/>
                <a:cs typeface="Times New Roman"/>
                <a:sym typeface="Times New Roman"/>
              </a:rPr>
              <a:t> - stores floating point numbers, with decimals, such as 19.99 or -19.99</a:t>
            </a:r>
            <a:endParaRPr sz="2200">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Verdana"/>
              <a:buChar char="●"/>
            </a:pPr>
            <a:r>
              <a:rPr lang="en-IN" sz="2200">
                <a:solidFill>
                  <a:srgbClr val="DC143C"/>
                </a:solidFill>
                <a:highlight>
                  <a:srgbClr val="FFFFFF"/>
                </a:highlight>
                <a:latin typeface="Times New Roman"/>
                <a:ea typeface="Times New Roman"/>
                <a:cs typeface="Times New Roman"/>
                <a:sym typeface="Times New Roman"/>
              </a:rPr>
              <a:t>char</a:t>
            </a:r>
            <a:r>
              <a:rPr lang="en-IN" sz="2200">
                <a:highlight>
                  <a:srgbClr val="FFFFFF"/>
                </a:highlight>
                <a:latin typeface="Times New Roman"/>
                <a:ea typeface="Times New Roman"/>
                <a:cs typeface="Times New Roman"/>
                <a:sym typeface="Times New Roman"/>
              </a:rPr>
              <a:t> - stores single characters, such as 'a' or 'B'. Char values are surrounded by single quotes</a:t>
            </a:r>
            <a:endParaRPr sz="2200">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Verdana"/>
              <a:buChar char="●"/>
            </a:pPr>
            <a:r>
              <a:rPr lang="en-IN" sz="2200">
                <a:solidFill>
                  <a:srgbClr val="DC143C"/>
                </a:solidFill>
                <a:highlight>
                  <a:srgbClr val="FFFFFF"/>
                </a:highlight>
                <a:latin typeface="Times New Roman"/>
                <a:ea typeface="Times New Roman"/>
                <a:cs typeface="Times New Roman"/>
                <a:sym typeface="Times New Roman"/>
              </a:rPr>
              <a:t>boolean</a:t>
            </a:r>
            <a:r>
              <a:rPr lang="en-IN" sz="2200">
                <a:highlight>
                  <a:srgbClr val="FFFFFF"/>
                </a:highlight>
                <a:latin typeface="Times New Roman"/>
                <a:ea typeface="Times New Roman"/>
                <a:cs typeface="Times New Roman"/>
                <a:sym typeface="Times New Roman"/>
              </a:rPr>
              <a:t> - stores values with two states: true or false</a:t>
            </a:r>
            <a:endParaRPr sz="2200">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sz="2200">
              <a:highlight>
                <a:srgbClr val="FFFFFF"/>
              </a:highlight>
              <a:latin typeface="Times New Roman"/>
              <a:ea typeface="Times New Roman"/>
              <a:cs typeface="Times New Roman"/>
              <a:sym typeface="Times New Roman"/>
            </a:endParaRPr>
          </a:p>
          <a:p>
            <a:pPr indent="0" lvl="0" marL="0" rtl="0" algn="l">
              <a:spcBef>
                <a:spcPts val="640"/>
              </a:spcBef>
              <a:spcAft>
                <a:spcPts val="0"/>
              </a:spcAft>
              <a:buNone/>
            </a:pPr>
            <a:r>
              <a:rPr lang="en-IN" sz="2200">
                <a:highlight>
                  <a:srgbClr val="FFFFFF"/>
                </a:highlight>
                <a:latin typeface="Times New Roman"/>
                <a:ea typeface="Times New Roman"/>
                <a:cs typeface="Times New Roman"/>
                <a:sym typeface="Times New Roman"/>
              </a:rPr>
              <a:t>To create a variable, you must specify the type and assign it a value:</a:t>
            </a:r>
            <a:endParaRPr sz="2200">
              <a:highlight>
                <a:srgbClr val="FFFFFF"/>
              </a:highlight>
              <a:latin typeface="Times New Roman"/>
              <a:ea typeface="Times New Roman"/>
              <a:cs typeface="Times New Roman"/>
              <a:sym typeface="Times New Roman"/>
            </a:endParaRPr>
          </a:p>
          <a:p>
            <a:pPr indent="0" lvl="0" marL="152400" marR="152400" rtl="0" algn="l">
              <a:lnSpc>
                <a:spcPct val="150000"/>
              </a:lnSpc>
              <a:spcBef>
                <a:spcPts val="1200"/>
              </a:spcBef>
              <a:spcAft>
                <a:spcPts val="0"/>
              </a:spcAft>
              <a:buClr>
                <a:schemeClr val="dk1"/>
              </a:buClr>
              <a:buSzPts val="1100"/>
              <a:buFont typeface="Arial"/>
              <a:buNone/>
            </a:pPr>
            <a:r>
              <a:rPr i="1" lang="en-IN" sz="2200">
                <a:highlight>
                  <a:srgbClr val="FFFFFF"/>
                </a:highlight>
                <a:latin typeface="Times New Roman"/>
                <a:ea typeface="Times New Roman"/>
                <a:cs typeface="Times New Roman"/>
                <a:sym typeface="Times New Roman"/>
              </a:rPr>
              <a:t>type variableName </a:t>
            </a:r>
            <a:r>
              <a:rPr i="1" lang="en-IN" sz="2200">
                <a:solidFill>
                  <a:srgbClr val="9A6E3A"/>
                </a:solidFill>
                <a:highlight>
                  <a:srgbClr val="FFFFFF"/>
                </a:highlight>
                <a:latin typeface="Times New Roman"/>
                <a:ea typeface="Times New Roman"/>
                <a:cs typeface="Times New Roman"/>
                <a:sym typeface="Times New Roman"/>
              </a:rPr>
              <a:t>=</a:t>
            </a:r>
            <a:r>
              <a:rPr i="1" lang="en-IN" sz="2200">
                <a:highlight>
                  <a:srgbClr val="FFFFFF"/>
                </a:highlight>
                <a:latin typeface="Times New Roman"/>
                <a:ea typeface="Times New Roman"/>
                <a:cs typeface="Times New Roman"/>
                <a:sym typeface="Times New Roman"/>
              </a:rPr>
              <a:t> value</a:t>
            </a:r>
            <a:r>
              <a:rPr i="1" lang="en-IN" sz="2200">
                <a:solidFill>
                  <a:srgbClr val="999999"/>
                </a:solidFill>
                <a:highlight>
                  <a:srgbClr val="FFFFFF"/>
                </a:highlight>
                <a:latin typeface="Times New Roman"/>
                <a:ea typeface="Times New Roman"/>
                <a:cs typeface="Times New Roman"/>
                <a:sym typeface="Times New Roman"/>
              </a:rPr>
              <a:t>;</a:t>
            </a:r>
            <a:endParaRPr i="1" sz="2200">
              <a:solidFill>
                <a:srgbClr val="99999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IN" sz="2200">
                <a:highlight>
                  <a:srgbClr val="FFFFFF"/>
                </a:highlight>
                <a:latin typeface="Times New Roman"/>
                <a:ea typeface="Times New Roman"/>
                <a:cs typeface="Times New Roman"/>
                <a:sym typeface="Times New Roman"/>
              </a:rPr>
              <a:t>https://docs.oracle.com/javase/tutorial/java/nutsandbolts/variables.html</a:t>
            </a:r>
            <a:endParaRPr sz="2200">
              <a:highlight>
                <a:srgbClr val="FFFFFF"/>
              </a:highlight>
              <a:latin typeface="Times New Roman"/>
              <a:ea typeface="Times New Roman"/>
              <a:cs typeface="Times New Roman"/>
              <a:sym typeface="Times New Roman"/>
            </a:endParaRPr>
          </a:p>
          <a:p>
            <a:pPr indent="0" lvl="0" marL="0" rtl="0" algn="l">
              <a:spcBef>
                <a:spcPts val="640"/>
              </a:spcBef>
              <a:spcAft>
                <a:spcPts val="0"/>
              </a:spcAft>
              <a:buNone/>
            </a:pPr>
            <a:r>
              <a:t/>
            </a:r>
            <a:endParaRPr sz="2200">
              <a:highlight>
                <a:srgbClr val="FFFFFF"/>
              </a:highlight>
              <a:latin typeface="Times New Roman"/>
              <a:ea typeface="Times New Roman"/>
              <a:cs typeface="Times New Roman"/>
              <a:sym typeface="Times New Roman"/>
            </a:endParaRPr>
          </a:p>
        </p:txBody>
      </p:sp>
      <p:sp>
        <p:nvSpPr>
          <p:cNvPr id="102" name="Google Shape;102;g23dbfc0fb56_0_60"/>
          <p:cNvSpPr txBox="1"/>
          <p:nvPr>
            <p:ph type="title"/>
          </p:nvPr>
        </p:nvSpPr>
        <p:spPr>
          <a:xfrm>
            <a:off x="622300" y="286527"/>
            <a:ext cx="10947300" cy="497400"/>
          </a:xfrm>
          <a:prstGeom prst="rect">
            <a:avLst/>
          </a:prstGeom>
        </p:spPr>
        <p:txBody>
          <a:bodyPr anchorCtr="0" anchor="t" bIns="16925" lIns="16925" spcFirstLastPara="1" rIns="16925" wrap="square" tIns="16925">
            <a:noAutofit/>
          </a:bodyPr>
          <a:lstStyle/>
          <a:p>
            <a:pPr indent="0" lvl="0" marL="0" rtl="0" algn="l">
              <a:spcBef>
                <a:spcPts val="0"/>
              </a:spcBef>
              <a:spcAft>
                <a:spcPts val="0"/>
              </a:spcAft>
              <a:buNone/>
            </a:pPr>
            <a:r>
              <a:rPr lang="en-IN"/>
              <a:t>Variables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