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rbel"/>
      <p:regular r:id="rId23"/>
      <p:bold r:id="rId24"/>
      <p:italic r:id="rId25"/>
      <p:boldItalic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1" roundtripDataSignature="AMtx7mhZTiT2Z6wMGnkZ9xTRrbMwhBn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B8213E-A88F-403F-A335-F0EFDDFCD428}">
  <a:tblStyle styleId="{A2B8213E-A88F-403F-A335-F0EFDDFCD4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d8bde485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d8bde48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4d8bde4859_0_4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d8bde4859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d8bde48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4d8bde4859_0_5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bfc0fb5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23dbfc0f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3dbfc0fb56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2e332064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g222e33206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222e332064c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d8bde485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g24d8bde48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4d8bde4859_0_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d8bde4859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24d8bde48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4d8bde4859_0_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d8bde485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d8bde48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4d8bde4859_0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d8bde485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d8bde48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4d8bde4859_0_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8bde4859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8bde48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4d8bde4859_0_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rogramiz.com/java-programming/variables-primitive-data-types#data-types" TargetMode="External"/><Relationship Id="rId4" Type="http://schemas.openxmlformats.org/officeDocument/2006/relationships/hyperlink" Target="https://www.programiz.com/java-programming/class-objects" TargetMode="External"/><Relationship Id="rId5" Type="http://schemas.openxmlformats.org/officeDocument/2006/relationships/hyperlink" Target="https://www.programiz.com/java-programming/keywords-identifiers#identifi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Pre Work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8bde4859_0_45"/>
          <p:cNvSpPr txBox="1"/>
          <p:nvPr>
            <p:ph idx="1" type="body"/>
          </p:nvPr>
        </p:nvSpPr>
        <p:spPr>
          <a:xfrm>
            <a:off x="622300" y="1160003"/>
            <a:ext cx="10947300" cy="61002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// get the total number of elements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int arrayLength = numbers.length;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// calculate the average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// convert the average from int to double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average =  ((double)sum / (double)arrayLength);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System.out.println("Sum = " + sum);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System.out.println("Average = " + average);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d8bde4859_0_57"/>
          <p:cNvSpPr txBox="1"/>
          <p:nvPr>
            <p:ph idx="1" type="body"/>
          </p:nvPr>
        </p:nvSpPr>
        <p:spPr>
          <a:xfrm>
            <a:off x="401075" y="1507650"/>
            <a:ext cx="11071200" cy="52959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advantages of array in Java are:-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You can use multidimensional types of array forms such as 1D array , 2D array , 3D array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An array can store multiple values in a single variable.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Arrays are fast as compared to primitive data types.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Members of the array are stored in consecutive memory locations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 The disadvantages of using an array are as follows:-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array has a fixed size.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We cannot increase or decrease the size of the array at runtime.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 array, memory wastage can be more.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We can store similar data type items only.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While adding or removing items in the middle of the array affects the performance of the array.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24d8bde4859_0_57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Advantages &amp; Disadvantages of Array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" name="Google Shape;53;gdfd20670fb_0_4"/>
          <p:cNvGraphicFramePr/>
          <p:nvPr/>
        </p:nvGraphicFramePr>
        <p:xfrm>
          <a:off x="678050" y="15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{A2B8213E-A88F-403F-A335-F0EFDDFCD428}</a:tableStyleId>
              </a:tblPr>
              <a:tblGrid>
                <a:gridCol w="1851425"/>
                <a:gridCol w="5071275"/>
              </a:tblGrid>
              <a:tr h="4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 b="1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Arrays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 Initialization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Accessing Array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Looping through Array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9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 Simple Programs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 &amp; Disadvantages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bfc0fb56_0_0"/>
          <p:cNvSpPr txBox="1"/>
          <p:nvPr>
            <p:ph idx="1" type="body"/>
          </p:nvPr>
        </p:nvSpPr>
        <p:spPr>
          <a:xfrm>
            <a:off x="730900" y="1427445"/>
            <a:ext cx="10947300" cy="5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Array in java is used to store multiple values in a single variable instead of declaring separate variables i.e. it is a collection of the same type of elements with an adjacent memory location.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Array can be single or multiple dimension. We will look only single dimension as of now.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Declaring array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datatype[] arrayName;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66666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dataType - it can be </a:t>
            </a:r>
            <a:r>
              <a:rPr lang="en-IN" sz="20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primitive data types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like int, char, double, byte, etc. or </a:t>
            </a:r>
            <a:r>
              <a:rPr lang="en-IN" sz="20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Java objects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arrayName - it is an </a:t>
            </a:r>
            <a:r>
              <a:rPr lang="en-IN" sz="20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identifier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String[] cars; (cars is the name of array)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10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23dbfc0fb56_0_0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Arrays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2e332064c_0_2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Array Initialization</a:t>
            </a:r>
            <a:endParaRPr/>
          </a:p>
        </p:txBody>
      </p:sp>
      <p:sp>
        <p:nvSpPr>
          <p:cNvPr id="67" name="Google Shape;67;g222e332064c_0_2"/>
          <p:cNvSpPr txBox="1"/>
          <p:nvPr/>
        </p:nvSpPr>
        <p:spPr>
          <a:xfrm>
            <a:off x="900700" y="1532775"/>
            <a:ext cx="106689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and Initializing an Array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String[] cars = {“Volvo”, “Ford”, “Tata”, “Bmw”};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array is index-based i.e. the first element of the array is stored at the 0th index, 2nd element on 1st index and further go 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marks = new int[5];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marks[0] = 95;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marks[1] = 65;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8bde4859_0_4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Accessing Array</a:t>
            </a:r>
            <a:endParaRPr/>
          </a:p>
        </p:txBody>
      </p:sp>
      <p:sp>
        <p:nvSpPr>
          <p:cNvPr id="74" name="Google Shape;74;g24d8bde4859_0_4"/>
          <p:cNvSpPr txBox="1"/>
          <p:nvPr/>
        </p:nvSpPr>
        <p:spPr>
          <a:xfrm>
            <a:off x="916600" y="1327325"/>
            <a:ext cx="10653000" cy="5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Main {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 static void main(String[] args) {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// create an array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int[] marks = {95, 48, 65,82,85};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// access each array elements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System.out.println("Accessing Elements of Array:");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System.out.println("First Element: " + 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[0]);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System.out.println("Second Element: " + 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[1]);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d8bde4859_0_11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Looping</a:t>
            </a:r>
            <a:r>
              <a:rPr lang="en-IN"/>
              <a:t> through Array</a:t>
            </a:r>
            <a:endParaRPr/>
          </a:p>
        </p:txBody>
      </p:sp>
      <p:sp>
        <p:nvSpPr>
          <p:cNvPr id="81" name="Google Shape;81;g24d8bde4859_0_11"/>
          <p:cNvSpPr txBox="1"/>
          <p:nvPr/>
        </p:nvSpPr>
        <p:spPr>
          <a:xfrm>
            <a:off x="916600" y="1327325"/>
            <a:ext cx="3871500" cy="6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Main {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public static void main(String[] args) {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// create an array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int[] marks = {82, 74, 95};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// loop through the array  using for loop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System.out.println("Using for Loop:");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for(int i = 0; i &lt; marks.length; i++) {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System.out.println(marks[i]);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24d8bde4859_0_11"/>
          <p:cNvSpPr txBox="1"/>
          <p:nvPr/>
        </p:nvSpPr>
        <p:spPr>
          <a:xfrm>
            <a:off x="5698925" y="1327325"/>
            <a:ext cx="5072400" cy="6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Main {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public static void main(String[] args) {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// create an array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int[] marks = </a:t>
            </a: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{82, 74, 95};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// loop through the array  using for each  loop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System.out.println("Using for-each Loop:");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for(int a : marks) {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System.out.println(a);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44444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16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d8bde4859_0_20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Linear Search </a:t>
            </a:r>
            <a:endParaRPr/>
          </a:p>
        </p:txBody>
      </p:sp>
      <p:sp>
        <p:nvSpPr>
          <p:cNvPr id="89" name="Google Shape;89;g24d8bde4859_0_20"/>
          <p:cNvSpPr txBox="1"/>
          <p:nvPr/>
        </p:nvSpPr>
        <p:spPr>
          <a:xfrm>
            <a:off x="916600" y="1327325"/>
            <a:ext cx="106530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Traverse the array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Match the key element with array element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If key element is found, return the index position of the array element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If key element is not found, return -1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9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8bde4859_0_28"/>
          <p:cNvSpPr txBox="1"/>
          <p:nvPr>
            <p:ph idx="1" type="body"/>
          </p:nvPr>
        </p:nvSpPr>
        <p:spPr>
          <a:xfrm>
            <a:off x="401075" y="1507650"/>
            <a:ext cx="5761800" cy="50175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public class LinearSearch{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public static int linearSearch(int[] arr, int key){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for(int i=0;i&lt;arr.length;i++){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    if(arr[i] == key){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        return i;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    }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}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return -1;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}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24d8bde4859_0_28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Linear Search Code</a:t>
            </a:r>
            <a:endParaRPr/>
          </a:p>
        </p:txBody>
      </p:sp>
      <p:sp>
        <p:nvSpPr>
          <p:cNvPr id="97" name="Google Shape;97;g24d8bde4859_0_28"/>
          <p:cNvSpPr txBox="1"/>
          <p:nvPr/>
        </p:nvSpPr>
        <p:spPr>
          <a:xfrm>
            <a:off x="6162875" y="1580200"/>
            <a:ext cx="5988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a[]){ 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int[] numbers= {1,2,3,5,7,9}; 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 key = 5; 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System.out.println(key+" is found at index: "+linearSearch(numbers, key)); 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d8bde4859_0_37"/>
          <p:cNvSpPr txBox="1"/>
          <p:nvPr>
            <p:ph idx="1" type="body"/>
          </p:nvPr>
        </p:nvSpPr>
        <p:spPr>
          <a:xfrm>
            <a:off x="401075" y="1507650"/>
            <a:ext cx="11687400" cy="60564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class Main {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public static void main(String[] args) {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int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[] numbers = { 5, 8, 78, 12, -5, 22,-12};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int sum = 0;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Double average;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// access all elements using for each loop add each element in sum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for (int number: numbers) {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sum += number;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4d8bde4859_0_37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/>
              <a:t>Program to Calculate Sum &amp; Avg of Array elements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