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6" roundtripDataSignature="AMtx7mitsOYz2URfipPtp7op0Ose+xy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5F16AD-02CC-48A5-B326-2442D401C302}">
  <a:tblStyle styleId="{BB5F16AD-02CC-48A5-B326-2442D401C3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bfc0fb5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g23dbfc0fb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3dbfc0fb5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07939c89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g2507939c8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507939c89a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7939c89a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g2507939c8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507939c89a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07939c89a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2507939c8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507939c89a_0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Pre Work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Google Shape;53;gdfd20670fb_0_4"/>
          <p:cNvGraphicFramePr/>
          <p:nvPr/>
        </p:nvGraphicFramePr>
        <p:xfrm>
          <a:off x="678050" y="154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{BB5F16AD-02CC-48A5-B326-2442D401C302}</a:tableStyleId>
              </a:tblPr>
              <a:tblGrid>
                <a:gridCol w="2421950"/>
                <a:gridCol w="6633975"/>
              </a:tblGrid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b="1"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1 : Pattern Print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5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2 : Finding avg and sum of array elements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3 : Matrix multiplication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 4 : Reversing an Array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bfc0fb56_0_0"/>
          <p:cNvSpPr txBox="1"/>
          <p:nvPr>
            <p:ph idx="1" type="body"/>
          </p:nvPr>
        </p:nvSpPr>
        <p:spPr>
          <a:xfrm>
            <a:off x="730900" y="1427445"/>
            <a:ext cx="10947300" cy="5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Write a program to print the Floyd’s triangle.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Floyd’s triangle </a:t>
            </a:r>
            <a:r>
              <a:rPr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triangle with first natural numbers. It is the</a:t>
            </a:r>
            <a:r>
              <a:rPr b="1"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right arrangement of the numbers/values or patterns.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g:  If no of rows = 4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b="1"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2 3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4 5 6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7 8 9 10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100"/>
              </a:spcAft>
              <a:buSzPts val="3200"/>
              <a:buNone/>
            </a:pPr>
            <a:r>
              <a:t/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g23dbfc0fb56_0_0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Program 1 : Pattern Print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7939c89a_0_2"/>
          <p:cNvSpPr txBox="1"/>
          <p:nvPr>
            <p:ph idx="1" type="body"/>
          </p:nvPr>
        </p:nvSpPr>
        <p:spPr>
          <a:xfrm>
            <a:off x="730900" y="1427445"/>
            <a:ext cx="109473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Write a program to find the sum and average of Array Elements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 =  [1,31,10,12,6]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b="1"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60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= 12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100"/>
              </a:spcAft>
              <a:buSzPts val="3200"/>
              <a:buNone/>
            </a:pPr>
            <a:r>
              <a:t/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2507939c89a_0_2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Program 2 : Finding Sum and Avg of Array Elements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7939c89a_0_8"/>
          <p:cNvSpPr txBox="1"/>
          <p:nvPr>
            <p:ph idx="1" type="body"/>
          </p:nvPr>
        </p:nvSpPr>
        <p:spPr>
          <a:xfrm>
            <a:off x="730900" y="1427445"/>
            <a:ext cx="10947300" cy="5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Matrix 1 :                        Matrix 2 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 1 1 					1 1 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2 2 2					2 2 2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3 3 3        				3 3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Matrix 1 * Matrix 2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6    6   6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12  12  12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10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18  18  18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2507939c89a_0_8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Program 3 : Matrix Multiplication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07939c89a_0_14"/>
          <p:cNvSpPr txBox="1"/>
          <p:nvPr>
            <p:ph idx="1" type="body"/>
          </p:nvPr>
        </p:nvSpPr>
        <p:spPr>
          <a:xfrm>
            <a:off x="730900" y="1427445"/>
            <a:ext cx="10947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Write a program to reverse the given Array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arr =  [1,31,10,12,6]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3200"/>
              <a:buNone/>
            </a:pPr>
            <a:r>
              <a:rPr b="1" lang="en-IN" sz="2000">
                <a:solidFill>
                  <a:srgbClr val="27323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-I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revArr = [6,12,10,31,1]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100"/>
              </a:spcAft>
              <a:buSzPts val="3200"/>
              <a:buNone/>
            </a:pPr>
            <a:r>
              <a:t/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507939c89a_0_14"/>
          <p:cNvSpPr txBox="1"/>
          <p:nvPr>
            <p:ph type="title"/>
          </p:nvPr>
        </p:nvSpPr>
        <p:spPr>
          <a:xfrm>
            <a:off x="622300" y="286527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Program 4 : Reversing an Array 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