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89" r:id="rId5"/>
    <p:sldId id="290" r:id="rId6"/>
    <p:sldId id="28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NaQ15wAbnLhbJjbOKSjMTYEq7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8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55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1960557" y="2332431"/>
            <a:ext cx="8270885" cy="15813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2101273" y="2421119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Flex Box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B33-5F4D-4425-B4F3-28986F0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39CD-814B-4807-A4BD-A2C2E5BAD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the </a:t>
            </a:r>
            <a:r>
              <a:rPr lang="en-US" b="1" dirty="0"/>
              <a:t>nowrap</a:t>
            </a:r>
            <a:r>
              <a:rPr lang="en-US" dirty="0"/>
              <a:t> property is applied which places all the flex-items in one row.</a:t>
            </a:r>
          </a:p>
          <a:p>
            <a:r>
              <a:rPr lang="en-US" dirty="0"/>
              <a:t>If we apply </a:t>
            </a:r>
            <a:r>
              <a:rPr lang="en-US" b="1" dirty="0"/>
              <a:t>flex-wrap: wrap </a:t>
            </a:r>
            <a:r>
              <a:rPr lang="en-US" dirty="0"/>
              <a:t>the items are wrapped onto the next row from top to bottom.</a:t>
            </a:r>
          </a:p>
          <a:p>
            <a:r>
              <a:rPr lang="en-US" dirty="0"/>
              <a:t>The </a:t>
            </a:r>
            <a:r>
              <a:rPr lang="en-US" b="1" dirty="0"/>
              <a:t>flex-wrap: wrap-reverse </a:t>
            </a:r>
            <a:r>
              <a:rPr lang="en-US" dirty="0"/>
              <a:t>starts placing the flex-items from bottom to top.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0271B5-FFC7-486B-A683-67C3E534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85" y="2806321"/>
            <a:ext cx="680634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4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B8FD-9D27-4AD7-A617-E0C1DC92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0F93-4475-4B82-A8F5-2D447813C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property controls the alignment of flex items along the main axis. </a:t>
            </a:r>
          </a:p>
          <a:p>
            <a:r>
              <a:rPr lang="en-US" dirty="0"/>
              <a:t>Common values include flex-start, flex-end, center, space-between, and space-around.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800" b="1">
                <a:latin typeface="Consolas" panose="020B0609020204030204" pitchFamily="49" charset="0"/>
              </a:rPr>
              <a:t>     </a:t>
            </a:r>
            <a:r>
              <a:rPr lang="en-US" sz="1800" b="1" dirty="0">
                <a:latin typeface="Consolas" panose="020B0609020204030204" pitchFamily="49" charset="0"/>
              </a:rPr>
              <a:t>.flex-container {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display: flex;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flex-wrap: wrap;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align-content: space-between;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}</a:t>
            </a:r>
          </a:p>
          <a:p>
            <a:pPr marL="11430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9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1910-3F83-4F5E-97D8-8872F576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19484-FE34-496F-85BB-8AC2E2E9D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flex-start</a:t>
            </a:r>
            <a:r>
              <a:rPr lang="en-US" dirty="0"/>
              <a:t> places all the items to the left side.</a:t>
            </a:r>
          </a:p>
          <a:p>
            <a:r>
              <a:rPr lang="en-US" b="1" dirty="0"/>
              <a:t>flex-end</a:t>
            </a:r>
            <a:r>
              <a:rPr lang="en-US" dirty="0"/>
              <a:t> places the items towards right.</a:t>
            </a:r>
          </a:p>
          <a:p>
            <a:r>
              <a:rPr lang="en-US" b="1" dirty="0"/>
              <a:t>center</a:t>
            </a:r>
            <a:r>
              <a:rPr lang="en-US" dirty="0"/>
              <a:t> places the items at the center close to each other.</a:t>
            </a:r>
          </a:p>
          <a:p>
            <a:r>
              <a:rPr lang="en-US" b="1" dirty="0"/>
              <a:t>space-between</a:t>
            </a:r>
            <a:r>
              <a:rPr lang="en-US" dirty="0"/>
              <a:t> provides equal space between the items.</a:t>
            </a:r>
          </a:p>
          <a:p>
            <a:r>
              <a:rPr lang="en-US" b="1" dirty="0"/>
              <a:t>space-around</a:t>
            </a:r>
            <a:r>
              <a:rPr lang="en-US" dirty="0"/>
              <a:t> keeps some space at the left and right side of each item.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6191F-4FF8-4402-93B7-9767DC0A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66476"/>
            <a:ext cx="5387926" cy="30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9D48-DC0B-4AC7-B1DB-BA0F3D50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F321-B7F0-48AE-AF25-56A3D1557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controls the alignment of flex items along the cross axis. </a:t>
            </a:r>
          </a:p>
          <a:p>
            <a:r>
              <a:rPr lang="en-US" dirty="0"/>
              <a:t>Common values include flex-start, flex-end, center, baseline, and stretch.</a:t>
            </a:r>
          </a:p>
          <a:p>
            <a:pPr marL="114300" indent="0">
              <a:buNone/>
            </a:pPr>
            <a:r>
              <a:rPr lang="en-US" dirty="0"/>
              <a:t>       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sz="1800" b="1" dirty="0">
                <a:latin typeface="Consolas" panose="020B0609020204030204" pitchFamily="49" charset="0"/>
              </a:rPr>
              <a:t>.flex-container {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display: flex;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align-items: center;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0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019-4079-49F4-858B-7933758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D4C3-862C-4477-A75E-A668952DC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flex-start</a:t>
            </a:r>
            <a:r>
              <a:rPr lang="en-US" dirty="0"/>
              <a:t> aligns the items to the top</a:t>
            </a:r>
          </a:p>
          <a:p>
            <a:r>
              <a:rPr lang="en-US" b="1" dirty="0"/>
              <a:t>flex-end</a:t>
            </a:r>
            <a:r>
              <a:rPr lang="en-US" dirty="0"/>
              <a:t> aligns the items to the bottom</a:t>
            </a:r>
          </a:p>
          <a:p>
            <a:r>
              <a:rPr lang="en-US" b="1" dirty="0"/>
              <a:t>center</a:t>
            </a:r>
            <a:r>
              <a:rPr lang="en-US" dirty="0"/>
              <a:t> aligns the items to the center</a:t>
            </a:r>
          </a:p>
          <a:p>
            <a:r>
              <a:rPr lang="en-US" b="1" dirty="0"/>
              <a:t>stretch </a:t>
            </a:r>
            <a:r>
              <a:rPr lang="en-US" dirty="0"/>
              <a:t>value stretches the items to fit-in the container vertically</a:t>
            </a:r>
          </a:p>
          <a:p>
            <a:r>
              <a:rPr lang="en-US" b="1" dirty="0"/>
              <a:t>baseline</a:t>
            </a:r>
            <a:r>
              <a:rPr lang="en-US" dirty="0"/>
              <a:t> specifies that the flex items should align along their baselines,</a:t>
            </a:r>
          </a:p>
          <a:p>
            <a:pPr marL="114300" indent="0">
              <a:buNone/>
            </a:pPr>
            <a:r>
              <a:rPr lang="en-US" dirty="0"/>
              <a:t>      which is often the bottom of the text content within each item.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6ADF7-A1CB-44EA-A94B-93040CB7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90" y="1449421"/>
            <a:ext cx="2682240" cy="34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1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FB0-252C-46B1-999E-72C5F227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BF37-AE50-4A89-918B-7BC28D1B0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gap</a:t>
            </a:r>
            <a:r>
              <a:rPr lang="en-US" dirty="0"/>
              <a:t> property is used in conjunction with the </a:t>
            </a:r>
            <a:r>
              <a:rPr lang="en-US" b="1" dirty="0"/>
              <a:t>display</a:t>
            </a:r>
            <a:r>
              <a:rPr lang="en-US" b="1"/>
              <a:t>: flex; </a:t>
            </a:r>
            <a:r>
              <a:rPr lang="en-US" dirty="0"/>
              <a:t>property to control the spacing between the elements (flex items) within a flex container. </a:t>
            </a:r>
          </a:p>
          <a:p>
            <a:r>
              <a:rPr lang="en-US" dirty="0"/>
              <a:t>The </a:t>
            </a:r>
            <a:r>
              <a:rPr lang="en-US" b="1" dirty="0"/>
              <a:t>gap </a:t>
            </a:r>
            <a:r>
              <a:rPr lang="en-US" dirty="0"/>
              <a:t>property simplifies the management of spacing between elements and is a shorthand for the </a:t>
            </a:r>
            <a:r>
              <a:rPr lang="en-US" b="1" dirty="0"/>
              <a:t>row-gap</a:t>
            </a:r>
            <a:r>
              <a:rPr lang="en-US" dirty="0"/>
              <a:t> and </a:t>
            </a:r>
            <a:r>
              <a:rPr lang="en-US" b="1" dirty="0"/>
              <a:t>column-gap</a:t>
            </a:r>
            <a:r>
              <a:rPr lang="en-US" dirty="0"/>
              <a:t> properties in flex layout.</a:t>
            </a:r>
          </a:p>
          <a:p>
            <a:r>
              <a:rPr lang="en-US" dirty="0"/>
              <a:t>Here's how you can use the </a:t>
            </a:r>
            <a:r>
              <a:rPr lang="en-US" b="1" dirty="0"/>
              <a:t>gap</a:t>
            </a:r>
            <a:r>
              <a:rPr lang="en-US" dirty="0"/>
              <a:t> property: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.container {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display: flex;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gap: 20px; /* Sets both row-gap and column-gap to 20px */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8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61BC-8ACA-4C3C-92FD-F44F091E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2214-14CC-4B18-8817-7DAA5CBB5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Here’s a brief recap:</a:t>
            </a:r>
            <a:endParaRPr lang="en-US" dirty="0"/>
          </a:p>
          <a:p>
            <a:r>
              <a:rPr lang="en-US" dirty="0"/>
              <a:t>CSS Flexbox, or Flexible Box Layout, is a layout model in CSS that allows you to design complex layouts with ease.</a:t>
            </a:r>
          </a:p>
          <a:p>
            <a:r>
              <a:rPr lang="en-US" dirty="0"/>
              <a:t>Flex container has two primary axes: the main axis and the cross axis. The main axis is the primary direction in which the flex items are laid out, and the cross axis is perpendicular to it.</a:t>
            </a:r>
          </a:p>
          <a:p>
            <a:r>
              <a:rPr lang="en-US" dirty="0"/>
              <a:t>Flex direction is used to control the direction of the main axis using the flex-direction property.</a:t>
            </a:r>
          </a:p>
          <a:p>
            <a:r>
              <a:rPr lang="en-US" dirty="0"/>
              <a:t>Justify property controls the alignment of flex items along the main axis.</a:t>
            </a:r>
          </a:p>
          <a:p>
            <a:r>
              <a:rPr lang="en-US" dirty="0"/>
              <a:t>Align item controls the alignment of flex items along the cross axis. </a:t>
            </a:r>
          </a:p>
          <a:p>
            <a:r>
              <a:rPr lang="en-US" dirty="0"/>
              <a:t>The gap property, when combined with display: flex;, regulates the spacing between elements (flex items) inside a flex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In this session, we will discuss:</a:t>
            </a:r>
          </a:p>
          <a:p>
            <a:r>
              <a:rPr lang="en-US" dirty="0"/>
              <a:t>Flexbox – Introduction</a:t>
            </a:r>
          </a:p>
          <a:p>
            <a:r>
              <a:rPr lang="en-US" dirty="0"/>
              <a:t>Flex Container</a:t>
            </a:r>
          </a:p>
          <a:p>
            <a:r>
              <a:rPr lang="en-US" dirty="0"/>
              <a:t>Flex Items</a:t>
            </a:r>
          </a:p>
          <a:p>
            <a:r>
              <a:rPr lang="en-US" dirty="0"/>
              <a:t>Flexbox Layout</a:t>
            </a:r>
          </a:p>
          <a:p>
            <a:r>
              <a:rPr lang="en-US" dirty="0"/>
              <a:t>Flex 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Justify Content</a:t>
            </a:r>
          </a:p>
          <a:p>
            <a:r>
              <a:rPr lang="en-US" dirty="0"/>
              <a:t>Align Items</a:t>
            </a:r>
          </a:p>
          <a:p>
            <a:r>
              <a:rPr lang="en-US" dirty="0"/>
              <a:t>Gap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EC4A-A709-4AFC-87E6-B6516E63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Flexbox -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4737-A81D-4FDD-914D-EB9F52B8B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Flexbox, or Flexible Box Layout, is a layout model in CSS (Cascading Style Sheets) that allows you to design complex layouts with ease.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makes it simpler to distribute space and align content within a container, even when the size of your elements is unknown or dynamic.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Flexbox is particularly well-suited for creating responsive web designs and aligning items within a single row or column.</a:t>
            </a:r>
          </a:p>
        </p:txBody>
      </p:sp>
    </p:spTree>
    <p:extLst>
      <p:ext uri="{BB962C8B-B14F-4D97-AF65-F5344CB8AC3E}">
        <p14:creationId xmlns:p14="http://schemas.microsoft.com/office/powerpoint/2010/main" val="143966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9093-81F4-405D-B8C3-850EAD5F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E896-EA6C-4D04-991F-F6DF9EB7F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flexbox layout, you first need to define a flex container.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by setting the following CSS property: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display: flex; 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display: inline-flex;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an HTML element. </a:t>
            </a:r>
          </a:p>
          <a:p>
            <a:r>
              <a:rPr lang="en-US" dirty="0"/>
              <a:t>Elements inside this container become flex items.</a:t>
            </a:r>
          </a:p>
        </p:txBody>
      </p:sp>
    </p:spTree>
    <p:extLst>
      <p:ext uri="{BB962C8B-B14F-4D97-AF65-F5344CB8AC3E}">
        <p14:creationId xmlns:p14="http://schemas.microsoft.com/office/powerpoint/2010/main" val="28102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35F0-042F-4326-8CE8-1D1F665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78DAC-62CB-4DDC-BED3-7B3523AAE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contained within a flex container are referred to as flex items. These items are automatically arranged within the container based on the available space and the rules you define.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C61C0-9F15-44CB-8968-3E8D705F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80" y="2631904"/>
            <a:ext cx="5992325" cy="27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DEB2-70CF-4542-A139-DB1F1304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1BC0-8532-41A2-8063-5D31C8E6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flex container, there are two primary axes</a:t>
            </a:r>
            <a:r>
              <a:rPr lang="en-US"/>
              <a:t>: </a:t>
            </a:r>
          </a:p>
          <a:p>
            <a:pPr lvl="1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axis </a:t>
            </a:r>
          </a:p>
          <a:p>
            <a:pPr lvl="1">
              <a:spcBef>
                <a:spcPts val="0"/>
              </a:spcBef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cross axis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main axis is the primary direction in </a:t>
            </a:r>
            <a:r>
              <a:rPr lang="en-US" dirty="0"/>
              <a:t>which the flex items are laid out, and the cross axis is perpendicular 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97493-D2E0-4163-9161-E0472BB4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9" y="3429000"/>
            <a:ext cx="7386930" cy="22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EBD7-E4E5-4FAC-8A4A-46448120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98DC-3A66-4F31-A028-EDFE8DE67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control the direction of the main axis using the flex-direction property. The common values are row, row-reverse, column, and column-reverse. For example, setting </a:t>
            </a:r>
          </a:p>
          <a:p>
            <a:pPr marL="114300" indent="0">
              <a:buNone/>
            </a:pPr>
            <a:r>
              <a:rPr lang="en-US" dirty="0"/>
              <a:t>      </a:t>
            </a:r>
            <a:r>
              <a:rPr lang="en-US" b="1" dirty="0"/>
              <a:t>flex-direction: column</a:t>
            </a:r>
            <a:r>
              <a:rPr lang="en-US" b="1"/>
              <a:t>;       </a:t>
            </a:r>
            <a:r>
              <a:rPr lang="en-US"/>
              <a:t>//will </a:t>
            </a:r>
            <a:r>
              <a:rPr lang="en-US" dirty="0"/>
              <a:t>stack the items vertically.</a:t>
            </a:r>
          </a:p>
          <a:p>
            <a:r>
              <a:rPr lang="en-US"/>
              <a:t>By </a:t>
            </a:r>
            <a:r>
              <a:rPr lang="en-US" dirty="0"/>
              <a:t>default, the flex items are laid horizontally from left to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8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735C-FBF6-433B-88EC-4CFFBE3E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Flex Directions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E42D9-C952-4565-8A39-BF3D88E9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44820"/>
            <a:ext cx="7036777" cy="358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B4B-D162-41D7-AD8F-E145844D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E305-4D7A-48B9-837F-1E8BAAF80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flex items try to fit into a single line.</a:t>
            </a:r>
          </a:p>
          <a:p>
            <a:r>
              <a:rPr lang="en-US" dirty="0"/>
              <a:t>If they overflow the container, you can enable wrapping using the flex-wrap property.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.flex-container {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display: flex;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flex-wrap: wrap;</a:t>
            </a:r>
          </a:p>
          <a:p>
            <a:pPr marL="11430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1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20407</TotalTime>
  <Words>828</Words>
  <Application>Microsoft Office PowerPoint</Application>
  <PresentationFormat>Widescreen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Corbel</vt:lpstr>
      <vt:lpstr>Calibri</vt:lpstr>
      <vt:lpstr>Arial</vt:lpstr>
      <vt:lpstr>Candara</vt:lpstr>
      <vt:lpstr>Consolas</vt:lpstr>
      <vt:lpstr>Office Theme</vt:lpstr>
      <vt:lpstr>Introduction to Flex Box</vt:lpstr>
      <vt:lpstr>Agenda</vt:lpstr>
      <vt:lpstr> Flexbox - Introduction</vt:lpstr>
      <vt:lpstr>Flex Container</vt:lpstr>
      <vt:lpstr>Flex Items</vt:lpstr>
      <vt:lpstr>Flexbox Layout</vt:lpstr>
      <vt:lpstr>Flex Direction</vt:lpstr>
      <vt:lpstr>Different Flex Directions</vt:lpstr>
      <vt:lpstr>Flex-wrap</vt:lpstr>
      <vt:lpstr>Flex-wrap</vt:lpstr>
      <vt:lpstr>Justify Content</vt:lpstr>
      <vt:lpstr>Justify Content</vt:lpstr>
      <vt:lpstr>Align Items</vt:lpstr>
      <vt:lpstr>Align Items</vt:lpstr>
      <vt:lpstr>Gap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Bootstrap</dc:title>
  <dc:creator>Bharani Akella</dc:creator>
  <cp:lastModifiedBy>Amrita Mathur</cp:lastModifiedBy>
  <cp:revision>146</cp:revision>
  <dcterms:modified xsi:type="dcterms:W3CDTF">2023-10-06T10:00:21Z</dcterms:modified>
</cp:coreProperties>
</file>