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TkVY+E5Qd/8I555P6GByUIZa3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8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60557" y="2332431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101273" y="2421119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CSS – Flexbox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Create a Responsive Web Page using Flexbox</a:t>
            </a: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54448" y="133953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&lt;div class="container"&gt;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&lt;div class="content-section"&gt;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class="card"&gt;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&lt;img src="https://picsum.photos/200" alt=""&gt;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&lt;h2&gt;Card One&lt;/h2&gt;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&lt;p&gt;Lorem ipsum dolor sit amet consectetur adipisicing elit. Necessitatibus, ea!&lt;/p&gt;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&lt;/div&gt;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class="card"&gt;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&lt;img src="https://picsum.photos/200" alt=""&gt;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&lt;h2&gt;Card Two&lt;/h2&gt;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&lt;p&gt;Lorem ipsum dolor sit amet consectetur adipisicing elit. Necessitatibus, ea!&lt;/p&gt;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&lt;/div&gt;</a:t>
            </a:r>
            <a:endParaRPr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Create a Responsive Web Page using Flexbox</a:t>
            </a: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&lt;div class="card"&gt;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&lt;img src="https://picsum.photos/200" alt=""&gt;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&lt;h2&gt;Card Three&lt;/h2&gt;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    &lt;p&gt;Lorem ipsum dolor sit amet consectetur adipisicing elit. Necessitatibus, ea!&lt;/p&gt;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&lt;/div&gt;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  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&lt;/div&gt;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&lt;/div&gt;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&lt;/body&gt;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&lt;/html&gt;</a:t>
            </a:r>
            <a:endParaRPr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Create a Responsive Web Page using Flexbox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*{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margin: 0px;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padding: 0px;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box-sizing: border-box;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font-family: sans-serif;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header{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text-align: center;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margin-top: 3rem;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margin-bottom: 5rem;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.content-section{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display: flex;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justify-content: center;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align-items: center;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text-align: center;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i="1" u="sng"/>
              <a:t>styles.css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Create a Responsive Web Page using Flexbox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284110" y="1455655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.content-section .card{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flex: 1;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padding: 10px;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box-shadow: 0px 2px 8px 0px rgba(0,0,0,0.2);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margin: 2rem;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.content-section .card img{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width: 100%;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height: auto;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2"/>
          </p:nvPr>
        </p:nvSpPr>
        <p:spPr>
          <a:xfrm>
            <a:off x="5291284" y="1455655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.content-section .card p{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font-size: 16px;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@media screen and (max-width: 768px) 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.content-section{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flex-direction: column;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Create a Responsive Web Page using Flexbox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 the index.html, three cards are created using the </a:t>
            </a:r>
            <a:r>
              <a:rPr lang="en-IN" b="1"/>
              <a:t>card</a:t>
            </a:r>
            <a:r>
              <a:rPr lang="en-IN"/>
              <a:t> class inside the class </a:t>
            </a:r>
            <a:r>
              <a:rPr lang="en-IN" b="1"/>
              <a:t>content-section</a:t>
            </a:r>
            <a:r>
              <a:rPr lang="en-I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Each </a:t>
            </a:r>
            <a:r>
              <a:rPr lang="en-IN" b="1"/>
              <a:t>card</a:t>
            </a:r>
            <a:r>
              <a:rPr lang="en-IN"/>
              <a:t> contains an image, a heading2, and a paragraph.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</a:t>
            </a:r>
            <a:r>
              <a:rPr lang="en-IN" b="1"/>
              <a:t>content-section</a:t>
            </a:r>
            <a:r>
              <a:rPr lang="en-IN"/>
              <a:t> class is displayed as flex.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By default, the </a:t>
            </a:r>
            <a:r>
              <a:rPr lang="en-IN" b="1"/>
              <a:t>flex-direction </a:t>
            </a:r>
            <a:r>
              <a:rPr lang="en-IN"/>
              <a:t>is row.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 the media queries, we have set the </a:t>
            </a:r>
            <a:r>
              <a:rPr lang="en-IN" b="1"/>
              <a:t>flex-direction</a:t>
            </a:r>
            <a:r>
              <a:rPr lang="en-IN"/>
              <a:t> property to column when the max-width of the screen is 768px.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This implies that when the size of the screen becomes 768px or smaller, the cards will get stacked under each other.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This makes the page mobile-responsive.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Here’s a brief recap:</a:t>
            </a:r>
          </a:p>
          <a:p>
            <a:pPr lvl="0"/>
            <a:r>
              <a:rPr lang="en-US" dirty="0"/>
              <a:t>The flex-grow and flex-shrink property specifies the ability of a flex item to grow or shrink within the available space in a flex container.</a:t>
            </a:r>
          </a:p>
          <a:p>
            <a:r>
              <a:rPr lang="en-US" dirty="0"/>
              <a:t>The flex-basis property specifies the initial size of a flex item before any remaining space is distributed.</a:t>
            </a:r>
          </a:p>
          <a:p>
            <a:r>
              <a:rPr lang="en-US" dirty="0"/>
              <a:t>Media queries in CSS allow you to apply different styles to your web content based on the characteristics of the user's device or screen.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We illustrated how to create a responsive web page using flexbox.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 this session, we will discuss: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Flex Grow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Flex Shrink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Flex Basis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Flex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Media Queries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Creating a Responsive Web Page using Flexbox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Flex Grow</a:t>
            </a:r>
            <a:br>
              <a:rPr lang="en-IN"/>
            </a:br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flex-grow property specifies the ability of a flex item to grow within the available space in a flex container.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accepts a non-negative unitless value, indicating the factor by which the item should grow relative to other flex items.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value of 0 means the item will </a:t>
            </a:r>
            <a:r>
              <a:rPr lang="en-IN"/>
              <a:t>not grow </a:t>
            </a:r>
            <a:r>
              <a:rPr lang="en-IN" dirty="0"/>
              <a:t>and it will maintain its initial size.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value greater than 0 means the item will grow proportionally. For example, if one item has a flex-grow of 2 and another has a flex-grow of 1, the first item will grow twice as much as the second item.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Example: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latin typeface="Consolas" panose="020B0609020204030204" pitchFamily="49" charset="0"/>
              </a:rPr>
              <a:t>.flex-item 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Consolas" panose="020B0609020204030204" pitchFamily="49" charset="0"/>
              </a:rPr>
              <a:t>         { flex-grow: 1;}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Here, each item has an equal chance to grow within the available space.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Flex Shrink</a:t>
            </a:r>
            <a:br>
              <a:rPr lang="en-IN"/>
            </a:b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flex-shrink property specifies the ability of a flex item to shrink when there's insufficient space in the flex container.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 accepts a non-negative unitless value, indicating the factor by which the item should shrink relative to other flex items.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 value of 0 means the item will not shrink and it will maintain its initial size.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 value greater than 0 means the item will shrink proportionally. For example, if one item has a flex-shrink of 2 and another has a flex-shrink of 1, the first item will shrink twice as much as the second item.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Example: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</a:t>
            </a:r>
            <a:r>
              <a:rPr lang="en-IN" sz="1800" b="1">
                <a:latin typeface="Consolas" panose="020B0609020204030204" pitchFamily="49" charset="0"/>
              </a:rPr>
              <a:t>.flex-item 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>
                <a:latin typeface="Consolas" panose="020B0609020204030204" pitchFamily="49" charset="0"/>
              </a:rPr>
              <a:t>         flex-shrink: 1;}</a:t>
            </a:r>
            <a:endParaRPr sz="1800">
              <a:latin typeface="Consolas" panose="020B0609020204030204" pitchFamily="49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Here, each item has an equal chance to shrink if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Flex Basis</a:t>
            </a:r>
            <a:br>
              <a:rPr lang="en-IN"/>
            </a:b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flex-basis property specifies the initial size of a flex item before any remaining space is distributed.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can take values like auto, a fixed size (e.g., 200px), or a percentage (e.g., 30%).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When using auto, the initial size is determined by the item's content or its specified width, if any.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When specified as a fixed size or percentage, the item will have a predetermined initial size.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Example: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/>
              <a:t>      </a:t>
            </a:r>
            <a:r>
              <a:rPr lang="en-IN" sz="1800" b="1" dirty="0">
                <a:latin typeface="Consolas" panose="020B0609020204030204" pitchFamily="49" charset="0"/>
              </a:rPr>
              <a:t>.flex-item {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Consolas" panose="020B0609020204030204" pitchFamily="49" charset="0"/>
              </a:rPr>
              <a:t>          flex-basis: 200px; /* Initial size of the item is 200 pixels. */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Consolas" panose="020B0609020204030204" pitchFamily="49" charset="0"/>
              </a:rPr>
              <a:t>       }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Flex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Flex</a:t>
            </a:r>
            <a:r>
              <a:rPr lang="en-IN"/>
              <a:t> property is a shorthand for </a:t>
            </a:r>
            <a:r>
              <a:rPr lang="en-IN" b="1"/>
              <a:t>flex-grow</a:t>
            </a:r>
            <a:r>
              <a:rPr lang="en-IN"/>
              <a:t>, </a:t>
            </a:r>
            <a:r>
              <a:rPr lang="en-IN" b="1"/>
              <a:t>flex-shrink,</a:t>
            </a:r>
            <a:r>
              <a:rPr lang="en-IN"/>
              <a:t> and </a:t>
            </a:r>
            <a:r>
              <a:rPr lang="en-IN" b="1"/>
              <a:t>flex-basis</a:t>
            </a:r>
            <a:r>
              <a:rPr lang="en-IN"/>
              <a:t>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>
                <a:latin typeface="Consolas" panose="020B0609020204030204" pitchFamily="49" charset="0"/>
              </a:rPr>
              <a:t>   .flex-item {</a:t>
            </a:r>
            <a:endParaRPr sz="16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>
                <a:latin typeface="Consolas" panose="020B0609020204030204" pitchFamily="49" charset="0"/>
              </a:rPr>
              <a:t>        flex: 1 1 auto; /* Equivalent to flex-grow: 1; flex-shrink: 1; flex-basis: auto; */</a:t>
            </a:r>
            <a:endParaRPr sz="16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>
                <a:latin typeface="Consolas" panose="020B0609020204030204" pitchFamily="49" charset="0"/>
              </a:rPr>
              <a:t>    }</a:t>
            </a:r>
            <a:endParaRPr sz="1600">
              <a:latin typeface="Consolas" panose="020B0609020204030204" pitchFamily="49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These properties allow you to create flexible and responsive layouts within a flex container by controlling how items grow, shrink, and initially size themselves in relation to one another.</a:t>
            </a: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Media Queries</a:t>
            </a:r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Media queries in CSS allow you to apply different styles to your web content based on the characteristics of the user's device or screen.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enables you to create responsive designs that adapt to various screen sizes, orientations, and other conditions.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Media queries are typically used within your CSS stylesheets and are written using the @media rule.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Basic Syntax: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  </a:t>
            </a:r>
            <a:r>
              <a:rPr lang="en-IN" sz="1800" b="1">
                <a:latin typeface="Consolas" panose="020B0609020204030204" pitchFamily="49" charset="0"/>
              </a:rPr>
              <a:t>@media </a:t>
            </a:r>
            <a:r>
              <a:rPr lang="en-IN" sz="1800" b="1" dirty="0" err="1">
                <a:latin typeface="Consolas" panose="020B0609020204030204" pitchFamily="49" charset="0"/>
              </a:rPr>
              <a:t>media_type</a:t>
            </a:r>
            <a:r>
              <a:rPr lang="en-IN" sz="1800" b="1" dirty="0">
                <a:latin typeface="Consolas" panose="020B0609020204030204" pitchFamily="49" charset="0"/>
              </a:rPr>
              <a:t> and (</a:t>
            </a:r>
            <a:r>
              <a:rPr lang="en-IN" sz="1800" b="1" dirty="0" err="1">
                <a:latin typeface="Consolas" panose="020B0609020204030204" pitchFamily="49" charset="0"/>
              </a:rPr>
              <a:t>media_feature</a:t>
            </a:r>
            <a:r>
              <a:rPr lang="en-IN" sz="1800" b="1" dirty="0">
                <a:latin typeface="Consolas" panose="020B0609020204030204" pitchFamily="49" charset="0"/>
              </a:rPr>
              <a:t>) {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Consolas" panose="020B0609020204030204" pitchFamily="49" charset="0"/>
              </a:rPr>
              <a:t>  /* CSS rules to apply when the media query matches */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Consolas" panose="020B0609020204030204" pitchFamily="49" charset="0"/>
              </a:rPr>
              <a:t>}</a:t>
            </a:r>
            <a:endParaRPr sz="1800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Media Queries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media_type: Specifies the type of media you are targeting, such as screen, print, speech, etc.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media_feature: Represents the condition or feature you want to test, like screen width, height, orientation, resolution, etc.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Inside the curly braces, you define the CSS rules that should be applied if the specified condition is met.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For example: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      </a:t>
            </a:r>
            <a:r>
              <a:rPr lang="en-IN" sz="1800" b="1">
                <a:latin typeface="Consolas" panose="020B0609020204030204" pitchFamily="49" charset="0"/>
              </a:rPr>
              <a:t>/* Apply styles when the screen height is 600 pixels or less */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>
                <a:latin typeface="Consolas" panose="020B0609020204030204" pitchFamily="49" charset="0"/>
              </a:rPr>
              <a:t>@media screen and (max-height: 600px) {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>
                <a:latin typeface="Consolas" panose="020B0609020204030204" pitchFamily="49" charset="0"/>
              </a:rPr>
              <a:t>  /* CSS rules for screens shorter than or equal to 600px in height */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Create a Responsive Web Page using Flexbox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54448" y="13801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i="1" u="sng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&lt;!DOCTYPE html&gt;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&lt;html lang="en"&gt;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&lt;head&gt;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&lt;meta charset="UTF-8"&gt;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&lt;meta name="viewport" content="width=device-width, initial-scale=1.0"&gt;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&lt;title&gt;Responsive Flexbox Layout&lt;/title&gt;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&lt;link rel="stylesheet" href="styles.css"&gt;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&lt;/head&gt;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&lt;body&gt;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&lt;header&gt;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  &lt;h1&gt;Responsive Flexbox Layout&lt;/h1&gt;</a:t>
            </a:r>
            <a:endParaRPr sz="180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 panose="020B0609020204030204" pitchFamily="49" charset="0"/>
              </a:rPr>
              <a:t>  &lt;/header&gt;</a:t>
            </a:r>
            <a:endParaRPr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1343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Consolas</vt:lpstr>
      <vt:lpstr>Candara</vt:lpstr>
      <vt:lpstr>Corbel</vt:lpstr>
      <vt:lpstr>Office Theme</vt:lpstr>
      <vt:lpstr>CSS – Flexbox</vt:lpstr>
      <vt:lpstr>Agenda</vt:lpstr>
      <vt:lpstr>Flex Grow </vt:lpstr>
      <vt:lpstr>Flex Shrink </vt:lpstr>
      <vt:lpstr>Flex Basis </vt:lpstr>
      <vt:lpstr>Flex</vt:lpstr>
      <vt:lpstr>Media Queries</vt:lpstr>
      <vt:lpstr>Media Queries</vt:lpstr>
      <vt:lpstr>Create a Responsive Web Page using Flexbox</vt:lpstr>
      <vt:lpstr>Create a Responsive Web Page using Flexbox</vt:lpstr>
      <vt:lpstr>Create a Responsive Web Page using Flexbox</vt:lpstr>
      <vt:lpstr>Create a Responsive Web Page using Flexbox</vt:lpstr>
      <vt:lpstr>Create a Responsive Web Page using Flexbox</vt:lpstr>
      <vt:lpstr>Create a Responsive Web Page using Flexbox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Flexbox</dc:title>
  <dc:creator>Bharani Akella</dc:creator>
  <cp:lastModifiedBy>Aisha Begam</cp:lastModifiedBy>
  <cp:revision>3</cp:revision>
  <dcterms:modified xsi:type="dcterms:W3CDTF">2023-10-04T05:29:56Z</dcterms:modified>
</cp:coreProperties>
</file>