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Corbel" panose="020B05030202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lQVBI6jEu6+etsU7EMH0nsttg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8b4a1828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8b4a1828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48b4a1828b_0_4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8b4a1828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8b4a1828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48b4a1828b_0_5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8b4a1828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8b4a1828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48b4a1828b_0_5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8b4a1828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8b4a1828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48b4a1828b_0_6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" name="Google Shape;4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839e91895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g2839e91895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8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8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55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5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6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6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7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7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847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/>
          <p:nvPr/>
        </p:nvSpPr>
        <p:spPr>
          <a:xfrm>
            <a:off x="1960557" y="2332431"/>
            <a:ext cx="8270885" cy="15813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2101273" y="2421119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CSS – Grid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Positioning Property</a:t>
            </a:r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CSS </a:t>
            </a:r>
            <a:r>
              <a:rPr lang="en-IN" b="1" dirty="0"/>
              <a:t>Grid positioning</a:t>
            </a:r>
            <a:r>
              <a:rPr lang="en-IN" dirty="0"/>
              <a:t> property allows you to precisely control where grid items are placed within a grid container. 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These properties </a:t>
            </a:r>
            <a:r>
              <a:rPr lang="en-IN" dirty="0"/>
              <a:t>are assigned to items </a:t>
            </a:r>
            <a:r>
              <a:rPr lang="en-IN"/>
              <a:t>of the container </a:t>
            </a:r>
            <a:r>
              <a:rPr lang="en-IN" dirty="0"/>
              <a:t>directly.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There are multiple properties that help with positioning items in a grid, including grid-row, grid-column, grid-area, and others.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Positioning Property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354450" y="1430975"/>
            <a:ext cx="11366400" cy="51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/>
              <a:t>grid-row-start:</a:t>
            </a:r>
            <a:r>
              <a:rPr lang="en-IN"/>
              <a:t> Sets the row where a grid item should start within a grid container.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For example, let's say you have a grid container with three rows, and you want to place an item in the second row. You can use grid-row-start like this: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latin typeface="Consolas" panose="020B0609020204030204" pitchFamily="49" charset="0"/>
              </a:rPr>
              <a:t>.grid-item {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latin typeface="Consolas" panose="020B0609020204030204" pitchFamily="49" charset="0"/>
              </a:rPr>
              <a:t>    grid-row-start: 2; /* Item starts in the second row */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onsolas" panose="020B0609020204030204" pitchFamily="49" charset="0"/>
              </a:rPr>
              <a:t>}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/>
              <a:t>grid-row-end:</a:t>
            </a:r>
            <a:r>
              <a:rPr lang="en-IN"/>
              <a:t> Sets the row where a grid item should end within a grid container.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For example, let's say you have a grid container with three rows, and you want to place an item in the second row and make it end in the third row. You can use grid-row-end like this: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latin typeface="Consolas" panose="020B0609020204030204" pitchFamily="49" charset="0"/>
              </a:rPr>
              <a:t>.grid-item {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latin typeface="Consolas" panose="020B0609020204030204" pitchFamily="49" charset="0"/>
              </a:rPr>
              <a:t>    grid-row-start: 2; /* Item starts in the second row */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latin typeface="Consolas" panose="020B0609020204030204" pitchFamily="49" charset="0"/>
              </a:rPr>
              <a:t>    grid-row-end: 3;   /* Item ends in the third row */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onsolas" panose="020B0609020204030204" pitchFamily="49" charset="0"/>
              </a:rPr>
              <a:t>}</a:t>
            </a:r>
            <a:endParaRPr sz="18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Positioning Property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/>
              <a:t>grid-column-start: </a:t>
            </a:r>
            <a:r>
              <a:rPr lang="en-IN"/>
              <a:t>It defines on which column-line, item will start.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/>
              <a:t>grid-column-end:</a:t>
            </a:r>
            <a:r>
              <a:rPr lang="en-IN"/>
              <a:t> It defines on which column-line, item will end.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/>
              <a:t>grid-row: </a:t>
            </a:r>
            <a:r>
              <a:rPr lang="en-IN"/>
              <a:t>It combines grid-row-start and grid-row-end properties into one to set both the starting and ending row positions for a grid item.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For example, suppose you have a grid container with three rows, and you want to place an item in the second row. You can use grid-row like this: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onsolas" panose="020B0609020204030204" pitchFamily="49" charset="0"/>
              </a:rPr>
              <a:t>.grid-item {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onsolas" panose="020B0609020204030204" pitchFamily="49" charset="0"/>
              </a:rPr>
              <a:t>    grid-row: 2 / 3; /* Item starts in the second row and ends in the third row */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onsolas" panose="020B0609020204030204" pitchFamily="49" charset="0"/>
              </a:rPr>
              <a:t>}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Positioning Property</a:t>
            </a:r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1"/>
          </p:nvPr>
        </p:nvSpPr>
        <p:spPr>
          <a:xfrm>
            <a:off x="354450" y="1430975"/>
            <a:ext cx="11366400" cy="4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/>
              <a:t>grid-column: </a:t>
            </a:r>
            <a:r>
              <a:rPr lang="en-IN"/>
              <a:t>Combines grid-column-start and grid-column-end properties into one to set both the starting and ending column positions for a grid item.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For example, suppose you have a grid container with three columns, and you want to place an item in the second column and make it span to the third column. You can use grid-column like this: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onsolas" panose="020B0609020204030204" pitchFamily="49" charset="0"/>
              </a:rPr>
              <a:t>.grid-item {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onsolas" panose="020B0609020204030204" pitchFamily="49" charset="0"/>
              </a:rPr>
              <a:t>    grid-column: 2 / 3; /* Item starts in the second column and ends in the third column */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onsolas" panose="020B0609020204030204" pitchFamily="49" charset="0"/>
              </a:rPr>
              <a:t>}</a:t>
            </a:r>
            <a:endParaRPr sz="1800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/>
              <a:t>grid-area: </a:t>
            </a:r>
            <a:r>
              <a:rPr lang="en-IN"/>
              <a:t>It is shorthand for row and column, with grid area, we can give row and column values at a time.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Grid-area: row-start/column-start/row-end/column-end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8b4a1828b_0_44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700" cy="497400"/>
          </a:xfrm>
          <a:prstGeom prst="rect">
            <a:avLst/>
          </a:prstGeom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/>
              <a:t>Create a Web Page using Grid</a:t>
            </a:r>
            <a:endParaRPr/>
          </a:p>
        </p:txBody>
      </p:sp>
      <p:sp>
        <p:nvSpPr>
          <p:cNvPr id="121" name="Google Shape;121;g248b4a1828b_0_44"/>
          <p:cNvSpPr txBox="1">
            <a:spLocks noGrp="1"/>
          </p:cNvSpPr>
          <p:nvPr>
            <p:ph type="body" idx="1"/>
          </p:nvPr>
        </p:nvSpPr>
        <p:spPr>
          <a:xfrm>
            <a:off x="354450" y="1430975"/>
            <a:ext cx="113664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/>
              <a:t>index.html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onsolas" panose="020B0609020204030204" pitchFamily="49" charset="0"/>
              </a:rPr>
              <a:t>&lt;!DOCTYPE html&gt;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onsolas" panose="020B0609020204030204" pitchFamily="49" charset="0"/>
              </a:rPr>
              <a:t>&lt;html lang="en"&gt;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onsolas" panose="020B0609020204030204" pitchFamily="49" charset="0"/>
              </a:rPr>
              <a:t>&lt;head&gt;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onsolas" panose="020B0609020204030204" pitchFamily="49" charset="0"/>
              </a:rPr>
              <a:t>  &lt;meta charset="UTF-8"&gt;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onsolas" panose="020B0609020204030204" pitchFamily="49" charset="0"/>
              </a:rPr>
              <a:t>  &lt;meta name="viewport" content="width=device-width, initial-scale=1.0"&gt;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onsolas" panose="020B0609020204030204" pitchFamily="49" charset="0"/>
              </a:rPr>
              <a:t>  &lt;title&gt;Responsive Flexbox Layout&lt;/title&gt;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onsolas" panose="020B0609020204030204" pitchFamily="49" charset="0"/>
              </a:rPr>
              <a:t>  &lt;link rel="stylesheet" href="style.css"&gt;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onsolas" panose="020B0609020204030204" pitchFamily="49" charset="0"/>
              </a:rPr>
              <a:t>&lt;/head&gt;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8b4a1828b_0_53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700" cy="497400"/>
          </a:xfrm>
          <a:prstGeom prst="rect">
            <a:avLst/>
          </a:prstGeom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Create a Web Page using Grid</a:t>
            </a:r>
            <a:endParaRPr/>
          </a:p>
        </p:txBody>
      </p:sp>
      <p:sp>
        <p:nvSpPr>
          <p:cNvPr id="128" name="Google Shape;128;g248b4a1828b_0_53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00" cy="3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/>
              <a:t>index.html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nsolas" panose="020B0609020204030204" pitchFamily="49" charset="0"/>
              </a:rPr>
              <a:t>&lt;body&gt;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nsolas" panose="020B0609020204030204" pitchFamily="49" charset="0"/>
              </a:rPr>
              <a:t>    &lt;div class="grid-container"&gt;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nsolas" panose="020B0609020204030204" pitchFamily="49" charset="0"/>
              </a:rPr>
              <a:t>        &lt;div class="grid-item header"&gt;Header&lt;/div&gt;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nsolas" panose="020B0609020204030204" pitchFamily="49" charset="0"/>
              </a:rPr>
              <a:t>        &lt;div class="grid-item sidebar"&gt;Sidebar&lt;/div&gt;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nsolas" panose="020B0609020204030204" pitchFamily="49" charset="0"/>
              </a:rPr>
              <a:t>        &lt;div class="grid-item main"&gt;Main Content&lt;/div&gt;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nsolas" panose="020B0609020204030204" pitchFamily="49" charset="0"/>
              </a:rPr>
              <a:t>        &lt;div class="grid-item footer"&gt;Footer&lt;/div&gt;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nsolas" panose="020B0609020204030204" pitchFamily="49" charset="0"/>
              </a:rPr>
              <a:t>    &lt;/div&gt;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nsolas" panose="020B0609020204030204" pitchFamily="49" charset="0"/>
              </a:rPr>
              <a:t>&lt;/body&gt;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onsolas" panose="020B0609020204030204" pitchFamily="49" charset="0"/>
              </a:rPr>
              <a:t>&lt;/html&gt;</a:t>
            </a:r>
            <a:endParaRPr sz="18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8b4a1828b_0_59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700" cy="497400"/>
          </a:xfrm>
          <a:prstGeom prst="rect">
            <a:avLst/>
          </a:prstGeom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Create a Web Page using Grid</a:t>
            </a:r>
            <a:endParaRPr/>
          </a:p>
        </p:txBody>
      </p:sp>
      <p:sp>
        <p:nvSpPr>
          <p:cNvPr id="135" name="Google Shape;135;g248b4a1828b_0_59"/>
          <p:cNvSpPr txBox="1">
            <a:spLocks noGrp="1"/>
          </p:cNvSpPr>
          <p:nvPr>
            <p:ph type="body" idx="1"/>
          </p:nvPr>
        </p:nvSpPr>
        <p:spPr>
          <a:xfrm>
            <a:off x="354450" y="1329375"/>
            <a:ext cx="11366400" cy="53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/>
              <a:t>style.css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.grid-container {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display: grid;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grid-template-columns: 100px 200px; /* Two columns, 100px wide and 200px wide */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grid-template-rows: auto 100px; /* Two rows, the first adjusts to content, the second is 100px tall */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grid-gap: 20px; /* Gap between grid items */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}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.grid-item {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padding: 20px;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border: 1px solid #ccc;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}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.header {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grid-column: 1 / 3; /* Item spans from column 1 to column 3 */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grid-row: 1; /* Item is in the first row */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background-color: lightblue;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}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8b4a1828b_0_66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700" cy="497400"/>
          </a:xfrm>
          <a:prstGeom prst="rect">
            <a:avLst/>
          </a:prstGeom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Create a Web Page using Grid</a:t>
            </a:r>
            <a:endParaRPr/>
          </a:p>
        </p:txBody>
      </p:sp>
      <p:sp>
        <p:nvSpPr>
          <p:cNvPr id="142" name="Google Shape;142;g248b4a1828b_0_66"/>
          <p:cNvSpPr txBox="1">
            <a:spLocks noGrp="1"/>
          </p:cNvSpPr>
          <p:nvPr>
            <p:ph type="body" idx="1"/>
          </p:nvPr>
        </p:nvSpPr>
        <p:spPr>
          <a:xfrm>
            <a:off x="354450" y="1329375"/>
            <a:ext cx="11366400" cy="53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/>
              <a:t>style.css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.sidebar {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grid-column: 1; /* Item is in the first column */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grid-row: 2; /* Item is in the second row */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background-color: lightgreen;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}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.main {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grid-column: 2 / 3; /* Item spans from column 2 to column 3 */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grid-row: 2; /* Item is in the second row */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background-color: lightyellow;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}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.footer {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grid-column: 1 / 3; /* Item spans from column 1 to column 3 */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grid-row: 3; /* Item is in the third row */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            background-color: lightcoral;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onsolas" panose="020B0609020204030204" pitchFamily="49" charset="0"/>
              </a:rPr>
              <a:t>}</a:t>
            </a:r>
            <a:endParaRPr sz="160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Summary</a:t>
            </a:r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Here’s a brief recap:</a:t>
            </a:r>
            <a:endParaRPr dirty="0"/>
          </a:p>
          <a:p>
            <a:pPr lvl="0"/>
            <a:r>
              <a:rPr lang="en-US" dirty="0"/>
              <a:t>CSS Grid or Grid Layout is a web design layout system that helps you arrange content in rows and columns, like a grid or a table. </a:t>
            </a:r>
          </a:p>
          <a:p>
            <a:pPr lvl="0"/>
            <a:r>
              <a:rPr lang="en-IN" b="1" dirty="0"/>
              <a:t>Grid Display</a:t>
            </a:r>
            <a:r>
              <a:rPr lang="en-IN" dirty="0"/>
              <a:t> is a way to structure web page layouts using rows and columns.</a:t>
            </a:r>
          </a:p>
          <a:p>
            <a:r>
              <a:rPr lang="en-US" b="1" dirty="0"/>
              <a:t>Grid-template-column</a:t>
            </a:r>
            <a:r>
              <a:rPr lang="en-US" dirty="0"/>
              <a:t> and </a:t>
            </a:r>
            <a:r>
              <a:rPr lang="en-US" b="1" dirty="0"/>
              <a:t>Grid-template-row </a:t>
            </a:r>
            <a:r>
              <a:rPr lang="en-US" dirty="0"/>
              <a:t>property is used to define the number and size of columns and rows within a grid container.</a:t>
            </a:r>
          </a:p>
          <a:p>
            <a:pPr lvl="0"/>
            <a:r>
              <a:rPr lang="en-IN" b="1" dirty="0"/>
              <a:t>Grid-gap </a:t>
            </a:r>
            <a:r>
              <a:rPr lang="en-IN" dirty="0"/>
              <a:t>is used to define the spacing between rows and columns within a grid.</a:t>
            </a:r>
          </a:p>
          <a:p>
            <a:pPr lvl="0"/>
            <a:r>
              <a:rPr lang="en-US" dirty="0"/>
              <a:t>The CSS </a:t>
            </a:r>
            <a:r>
              <a:rPr lang="en-US" b="1" dirty="0"/>
              <a:t>Grid positioning</a:t>
            </a:r>
            <a:r>
              <a:rPr lang="en-US" dirty="0"/>
              <a:t> property allows you to precisely control where grid items are placed within a grid container.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In this session, we will discuss: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An introduction to Grid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Grid Display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Grid-template-column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Grid-template - row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Grid - gap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Positioning Property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Creating a Web Page using Grid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6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Introduction to Grid</a:t>
            </a:r>
            <a:endParaRPr/>
          </a:p>
        </p:txBody>
      </p:sp>
      <p:sp>
        <p:nvSpPr>
          <p:cNvPr id="50" name="Google Shape;50;p46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CSS Grid or Grid Layout is a web design layout system that helps you arrange content in rows and columns, like a grid or a table. 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It's great for creating organized and responsive web page layouts, making it easier to position and align elements exactly where you want them on a webpage. 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CSS Grid is well-supported by modern web browsers, making it a valuable tool for web developers and designers.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839e918952_0_4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lvl="0"/>
            <a:r>
              <a:rPr lang="en-IN"/>
              <a:t>Introduction to Grid</a:t>
            </a:r>
            <a:endParaRPr/>
          </a:p>
        </p:txBody>
      </p:sp>
      <p:sp>
        <p:nvSpPr>
          <p:cNvPr id="56" name="Google Shape;56;g2839e918952_0_4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A grid layout has a parent having one or more children. Parents are known as containers, and all children are items.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g2839e91895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680" y="2387600"/>
            <a:ext cx="8112195" cy="366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Grid Display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Grid Display</a:t>
            </a:r>
            <a:r>
              <a:rPr lang="en-IN" dirty="0"/>
              <a:t> is a way to structure web page layouts using rows and columns, like a grid. It allows you to organize content in a structured manner. 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It displays </a:t>
            </a:r>
            <a:r>
              <a:rPr lang="en-IN" dirty="0"/>
              <a:t>the items in grid form inside a container.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For example: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onsolas" panose="020B0609020204030204" pitchFamily="49" charset="0"/>
              </a:rPr>
              <a:t>.container {</a:t>
            </a:r>
            <a:endParaRPr sz="1800" b="1" dirty="0">
              <a:latin typeface="Consolas" panose="020B0609020204030204" pitchFamily="49" charset="0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latin typeface="Consolas" panose="020B0609020204030204" pitchFamily="49" charset="0"/>
              </a:rPr>
              <a:t>display:grid</a:t>
            </a:r>
            <a:endParaRPr sz="1800" b="1" dirty="0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onsolas" panose="020B0609020204030204" pitchFamily="49" charset="0"/>
              </a:rPr>
              <a:t>}</a:t>
            </a:r>
            <a:endParaRPr sz="1800" b="1" dirty="0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Grid-template-column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Grid-template-column</a:t>
            </a:r>
            <a:r>
              <a:rPr lang="en-IN" dirty="0"/>
              <a:t> property is used to define the number and size of columns within a grid container.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It's a fundamental part of creating grid-based layouts on web pages.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For example, let's say you want a grid with four columns of size 50, 80</a:t>
            </a:r>
            <a:r>
              <a:rPr lang="en-IN"/>
              <a:t>, auto, </a:t>
            </a:r>
            <a:r>
              <a:rPr lang="en-IN" dirty="0"/>
              <a:t>and 100 px. You would define it like this: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onsolas" panose="020B0609020204030204" pitchFamily="49" charset="0"/>
              </a:rPr>
              <a:t>.container {</a:t>
            </a:r>
            <a:endParaRPr sz="1800" b="1" dirty="0">
              <a:latin typeface="Consolas" panose="020B0609020204030204" pitchFamily="49" charset="0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onsolas" panose="020B0609020204030204" pitchFamily="49" charset="0"/>
              </a:rPr>
              <a:t>display: grid;</a:t>
            </a:r>
            <a:endParaRPr sz="1800" b="1" dirty="0">
              <a:latin typeface="Consolas" panose="020B0609020204030204" pitchFamily="49" charset="0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onsolas" panose="020B0609020204030204" pitchFamily="49" charset="0"/>
              </a:rPr>
              <a:t>grid-template-column: 50px 80px auto 100px;</a:t>
            </a:r>
            <a:endParaRPr sz="1800" b="1" dirty="0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onsolas" panose="020B0609020204030204" pitchFamily="49" charset="0"/>
              </a:rPr>
              <a:t>}</a:t>
            </a:r>
            <a:endParaRPr sz="1800" b="1" dirty="0">
              <a:latin typeface="Consolas" panose="020B0609020204030204" pitchFamily="49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For </a:t>
            </a:r>
            <a:r>
              <a:rPr lang="en-IN" dirty="0"/>
              <a:t>“ auto value</a:t>
            </a:r>
            <a:r>
              <a:rPr lang="en-IN"/>
              <a:t>”, the size </a:t>
            </a:r>
            <a:r>
              <a:rPr lang="en-IN" dirty="0"/>
              <a:t>of the column is determined based on the </a:t>
            </a:r>
            <a:r>
              <a:rPr lang="en-IN"/>
              <a:t>size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of </a:t>
            </a:r>
            <a:r>
              <a:rPr lang="en-IN" dirty="0"/>
              <a:t>the container and the size of content present in an item.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70" name="Google Shape;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550" y="3038433"/>
            <a:ext cx="4481375" cy="13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Grid-template-row</a:t>
            </a:r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/>
              <a:t>Grid-template-row </a:t>
            </a:r>
            <a:r>
              <a:rPr lang="en-IN"/>
              <a:t>property is used to define the number and size of rows within a grid container. It specifies the number of rows you want in your grid and how tall each row should be.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It complements grid-template-columns and is essential for creating grid-based layouts.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For example, suppose you want a grid with three rows of size 50px, 100px, 80px. You would define it like this: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onsolas" panose="020B0609020204030204" pitchFamily="49" charset="0"/>
              </a:rPr>
              <a:t>.container {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onsolas" panose="020B0609020204030204" pitchFamily="49" charset="0"/>
              </a:rPr>
              <a:t>display: grid;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onsolas" panose="020B0609020204030204" pitchFamily="49" charset="0"/>
              </a:rPr>
              <a:t>grid-template-row: 50px 100px 80px;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onsolas" panose="020B0609020204030204" pitchFamily="49" charset="0"/>
              </a:rPr>
              <a:t>}</a:t>
            </a:r>
            <a:endParaRPr sz="1800" b="1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130" y="3186871"/>
            <a:ext cx="2240696" cy="32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/>
              <a:t>Grid-template-row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Other values which can be assigned to grid-template-columns and grid-template-row are: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1. </a:t>
            </a:r>
            <a:r>
              <a:rPr lang="en-IN" b="1"/>
              <a:t>max-content</a:t>
            </a:r>
            <a:r>
              <a:rPr lang="en-IN"/>
              <a:t>: Sets the size of each column and row to the size of the largest item.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2. </a:t>
            </a:r>
            <a:r>
              <a:rPr lang="en-IN" b="1"/>
              <a:t>min-content</a:t>
            </a:r>
            <a:r>
              <a:rPr lang="en-IN"/>
              <a:t>: Sets the size of each column and row to the size of the smallest item.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3. </a:t>
            </a:r>
            <a:r>
              <a:rPr lang="en-IN" b="1"/>
              <a:t>inherit</a:t>
            </a:r>
            <a:r>
              <a:rPr lang="en-IN"/>
              <a:t>: Display items based on the size of the container.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4. </a:t>
            </a:r>
            <a:r>
              <a:rPr lang="en-IN" b="1"/>
              <a:t>initial</a:t>
            </a:r>
            <a:r>
              <a:rPr lang="en-IN"/>
              <a:t>: Sets all the items to the default value.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Grid-gap</a:t>
            </a:r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Grid-gap </a:t>
            </a:r>
            <a:r>
              <a:rPr lang="en-IN" dirty="0"/>
              <a:t>is used to define the spacing between rows and columns within a grid.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It's a simple way to control the gap or margin between grid items.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For Example, let's say you have a grid and you want a 20-pixel gap between the rows and columns. You can define it like this: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onsolas" panose="020B0609020204030204" pitchFamily="49" charset="0"/>
              </a:rPr>
              <a:t>.grid-container {</a:t>
            </a:r>
            <a:endParaRPr sz="1800" b="1" dirty="0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onsolas" panose="020B0609020204030204" pitchFamily="49" charset="0"/>
              </a:rPr>
              <a:t>    	display: grid;</a:t>
            </a:r>
            <a:endParaRPr sz="1800" b="1" dirty="0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onsolas" panose="020B0609020204030204" pitchFamily="49" charset="0"/>
              </a:rPr>
              <a:t>    	grid-gap: 20px;</a:t>
            </a:r>
            <a:endParaRPr sz="1800" b="1" dirty="0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onsolas" panose="020B0609020204030204" pitchFamily="49" charset="0"/>
              </a:rPr>
              <a:t>}</a:t>
            </a:r>
            <a:endParaRPr sz="1800" b="1" dirty="0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r="23863" b="10200"/>
          <a:stretch/>
        </p:blipFill>
        <p:spPr>
          <a:xfrm>
            <a:off x="4807055" y="2934671"/>
            <a:ext cx="4225185" cy="28870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0A1DD1-8C17-4750-9534-365085FEA1C3}"/>
              </a:ext>
            </a:extLst>
          </p:cNvPr>
          <p:cNvSpPr txBox="1"/>
          <p:nvPr/>
        </p:nvSpPr>
        <p:spPr>
          <a:xfrm>
            <a:off x="9001760" y="3941919"/>
            <a:ext cx="1510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row-gap: 20px</a:t>
            </a:r>
            <a:endParaRPr lang="en-IN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FC6D1-95BB-408D-8945-578A44C412FD}"/>
              </a:ext>
            </a:extLst>
          </p:cNvPr>
          <p:cNvSpPr txBox="1"/>
          <p:nvPr/>
        </p:nvSpPr>
        <p:spPr>
          <a:xfrm>
            <a:off x="6096000" y="5733695"/>
            <a:ext cx="1510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col-gap: 20px</a:t>
            </a:r>
            <a:endParaRPr lang="en-IN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1497</Words>
  <Application>Microsoft Office PowerPoint</Application>
  <PresentationFormat>Widescreen</PresentationFormat>
  <Paragraphs>178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Consolas</vt:lpstr>
      <vt:lpstr>Arial</vt:lpstr>
      <vt:lpstr>Corbel</vt:lpstr>
      <vt:lpstr>Candara</vt:lpstr>
      <vt:lpstr>Office Theme</vt:lpstr>
      <vt:lpstr>CSS – Grid</vt:lpstr>
      <vt:lpstr>Agenda</vt:lpstr>
      <vt:lpstr>Introduction to Grid</vt:lpstr>
      <vt:lpstr>Introduction to Grid</vt:lpstr>
      <vt:lpstr>Grid Display</vt:lpstr>
      <vt:lpstr>Grid-template-column</vt:lpstr>
      <vt:lpstr>Grid-template-row</vt:lpstr>
      <vt:lpstr>Grid-template-row </vt:lpstr>
      <vt:lpstr>Grid-gap</vt:lpstr>
      <vt:lpstr>Positioning Property</vt:lpstr>
      <vt:lpstr>Positioning Property  </vt:lpstr>
      <vt:lpstr>Positioning Property </vt:lpstr>
      <vt:lpstr>Positioning Property</vt:lpstr>
      <vt:lpstr>Create a Web Page using Grid</vt:lpstr>
      <vt:lpstr>Create a Web Page using Grid</vt:lpstr>
      <vt:lpstr>Create a Web Page using Grid</vt:lpstr>
      <vt:lpstr>Create a Web Page using Grid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Grid</dc:title>
  <dc:creator>Bharani Akella</dc:creator>
  <cp:lastModifiedBy>Kirtika Rudra</cp:lastModifiedBy>
  <cp:revision>3</cp:revision>
  <dcterms:modified xsi:type="dcterms:W3CDTF">2023-10-05T06:42:58Z</dcterms:modified>
</cp:coreProperties>
</file>