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70B10-611D-495E-9FFD-632D2D54A0FF}" v="4" dt="2024-11-10T08:58:40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豪 吳" userId="9669fe9d8e006a0f" providerId="LiveId" clId="{41B70B10-611D-495E-9FFD-632D2D54A0FF}"/>
    <pc:docChg chg="undo custSel addSld delSld modSld">
      <pc:chgData name="文豪 吳" userId="9669fe9d8e006a0f" providerId="LiveId" clId="{41B70B10-611D-495E-9FFD-632D2D54A0FF}" dt="2024-11-10T09:06:17.399" v="279" actId="255"/>
      <pc:docMkLst>
        <pc:docMk/>
      </pc:docMkLst>
      <pc:sldChg chg="modSp mod">
        <pc:chgData name="文豪 吳" userId="9669fe9d8e006a0f" providerId="LiveId" clId="{41B70B10-611D-495E-9FFD-632D2D54A0FF}" dt="2024-11-10T09:05:53.782" v="277" actId="255"/>
        <pc:sldMkLst>
          <pc:docMk/>
          <pc:sldMk cId="2275176246" sldId="258"/>
        </pc:sldMkLst>
        <pc:spChg chg="mod">
          <ac:chgData name="文豪 吳" userId="9669fe9d8e006a0f" providerId="LiveId" clId="{41B70B10-611D-495E-9FFD-632D2D54A0FF}" dt="2024-11-10T09:05:53.782" v="277" actId="255"/>
          <ac:spMkLst>
            <pc:docMk/>
            <pc:sldMk cId="2275176246" sldId="258"/>
            <ac:spMk id="2" creationId="{D03D1E6C-8947-25DB-8891-5ABAC733F02F}"/>
          </ac:spMkLst>
        </pc:spChg>
      </pc:sldChg>
      <pc:sldChg chg="modSp mod">
        <pc:chgData name="文豪 吳" userId="9669fe9d8e006a0f" providerId="LiveId" clId="{41B70B10-611D-495E-9FFD-632D2D54A0FF}" dt="2024-11-10T09:06:17.399" v="279" actId="255"/>
        <pc:sldMkLst>
          <pc:docMk/>
          <pc:sldMk cId="2889845773" sldId="259"/>
        </pc:sldMkLst>
        <pc:spChg chg="mod">
          <ac:chgData name="文豪 吳" userId="9669fe9d8e006a0f" providerId="LiveId" clId="{41B70B10-611D-495E-9FFD-632D2D54A0FF}" dt="2024-11-10T09:06:17.399" v="279" actId="255"/>
          <ac:spMkLst>
            <pc:docMk/>
            <pc:sldMk cId="2889845773" sldId="259"/>
            <ac:spMk id="2" creationId="{3AF14EF9-BF21-F602-3A4B-27D9BB0AB44D}"/>
          </ac:spMkLst>
        </pc:spChg>
      </pc:sldChg>
      <pc:sldChg chg="delSp modSp new del mod">
        <pc:chgData name="文豪 吳" userId="9669fe9d8e006a0f" providerId="LiveId" clId="{41B70B10-611D-495E-9FFD-632D2D54A0FF}" dt="2024-11-10T08:37:22.390" v="21" actId="2696"/>
        <pc:sldMkLst>
          <pc:docMk/>
          <pc:sldMk cId="145746961" sldId="260"/>
        </pc:sldMkLst>
        <pc:spChg chg="del">
          <ac:chgData name="文豪 吳" userId="9669fe9d8e006a0f" providerId="LiveId" clId="{41B70B10-611D-495E-9FFD-632D2D54A0FF}" dt="2024-11-10T08:33:42.068" v="3" actId="478"/>
          <ac:spMkLst>
            <pc:docMk/>
            <pc:sldMk cId="145746961" sldId="260"/>
            <ac:spMk id="2" creationId="{D99A1E6C-E0F2-2515-2AE6-583808BD8532}"/>
          </ac:spMkLst>
        </pc:spChg>
        <pc:spChg chg="mod">
          <ac:chgData name="文豪 吳" userId="9669fe9d8e006a0f" providerId="LiveId" clId="{41B70B10-611D-495E-9FFD-632D2D54A0FF}" dt="2024-11-10T08:37:18.461" v="20" actId="14100"/>
          <ac:spMkLst>
            <pc:docMk/>
            <pc:sldMk cId="145746961" sldId="260"/>
            <ac:spMk id="3" creationId="{37F51434-B609-8569-82BB-EBB4698E421D}"/>
          </ac:spMkLst>
        </pc:spChg>
      </pc:sldChg>
      <pc:sldChg chg="addSp modSp new mod setBg">
        <pc:chgData name="文豪 吳" userId="9669fe9d8e006a0f" providerId="LiveId" clId="{41B70B10-611D-495E-9FFD-632D2D54A0FF}" dt="2024-11-10T09:03:58.583" v="245" actId="20577"/>
        <pc:sldMkLst>
          <pc:docMk/>
          <pc:sldMk cId="157737570" sldId="260"/>
        </pc:sldMkLst>
        <pc:spChg chg="mod">
          <ac:chgData name="文豪 吳" userId="9669fe9d8e006a0f" providerId="LiveId" clId="{41B70B10-611D-495E-9FFD-632D2D54A0FF}" dt="2024-11-10T08:51:22.741" v="65" actId="1076"/>
          <ac:spMkLst>
            <pc:docMk/>
            <pc:sldMk cId="157737570" sldId="260"/>
            <ac:spMk id="2" creationId="{3D500842-248F-7020-8B30-B27ECCA3621A}"/>
          </ac:spMkLst>
        </pc:spChg>
        <pc:spChg chg="mod">
          <ac:chgData name="文豪 吳" userId="9669fe9d8e006a0f" providerId="LiveId" clId="{41B70B10-611D-495E-9FFD-632D2D54A0FF}" dt="2024-11-10T09:03:58.583" v="245" actId="20577"/>
          <ac:spMkLst>
            <pc:docMk/>
            <pc:sldMk cId="157737570" sldId="260"/>
            <ac:spMk id="3" creationId="{75747674-B609-029D-4298-0329C9824C12}"/>
          </ac:spMkLst>
        </pc:spChg>
        <pc:spChg chg="add">
          <ac:chgData name="文豪 吳" userId="9669fe9d8e006a0f" providerId="LiveId" clId="{41B70B10-611D-495E-9FFD-632D2D54A0FF}" dt="2024-11-10T08:50:52.394" v="55" actId="26606"/>
          <ac:spMkLst>
            <pc:docMk/>
            <pc:sldMk cId="157737570" sldId="260"/>
            <ac:spMk id="12" creationId="{352BEC0E-22F8-46D0-9632-375DB541B06C}"/>
          </ac:spMkLst>
        </pc:spChg>
        <pc:spChg chg="add">
          <ac:chgData name="文豪 吳" userId="9669fe9d8e006a0f" providerId="LiveId" clId="{41B70B10-611D-495E-9FFD-632D2D54A0FF}" dt="2024-11-10T08:50:52.394" v="55" actId="26606"/>
          <ac:spMkLst>
            <pc:docMk/>
            <pc:sldMk cId="157737570" sldId="260"/>
            <ac:spMk id="14" creationId="{3FCFB1DE-0B7E-48CC-BA90-B2AB0889F9D6}"/>
          </ac:spMkLst>
        </pc:spChg>
        <pc:picChg chg="add mod">
          <ac:chgData name="文豪 吳" userId="9669fe9d8e006a0f" providerId="LiveId" clId="{41B70B10-611D-495E-9FFD-632D2D54A0FF}" dt="2024-11-10T08:51:09.897" v="63" actId="14100"/>
          <ac:picMkLst>
            <pc:docMk/>
            <pc:sldMk cId="157737570" sldId="260"/>
            <ac:picMk id="5" creationId="{CEA55C31-315D-6C96-71A7-08ACE01F7F9D}"/>
          </ac:picMkLst>
        </pc:picChg>
        <pc:picChg chg="add mod">
          <ac:chgData name="文豪 吳" userId="9669fe9d8e006a0f" providerId="LiveId" clId="{41B70B10-611D-495E-9FFD-632D2D54A0FF}" dt="2024-11-10T08:51:06.991" v="62" actId="14100"/>
          <ac:picMkLst>
            <pc:docMk/>
            <pc:sldMk cId="157737570" sldId="260"/>
            <ac:picMk id="7" creationId="{EEEBE9C3-C0D8-49E4-198A-2D5758D66C43}"/>
          </ac:picMkLst>
        </pc:picChg>
      </pc:sldChg>
      <pc:sldChg chg="addSp delSp modSp new mod setBg">
        <pc:chgData name="文豪 吳" userId="9669fe9d8e006a0f" providerId="LiveId" clId="{41B70B10-611D-495E-9FFD-632D2D54A0FF}" dt="2024-11-10T08:57:58.349" v="183" actId="14100"/>
        <pc:sldMkLst>
          <pc:docMk/>
          <pc:sldMk cId="2606123203" sldId="261"/>
        </pc:sldMkLst>
        <pc:spChg chg="mod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2" creationId="{053B75AB-5F40-5E67-4BD0-491B84F4578B}"/>
          </ac:spMkLst>
        </pc:spChg>
        <pc:spChg chg="del">
          <ac:chgData name="文豪 吳" userId="9669fe9d8e006a0f" providerId="LiveId" clId="{41B70B10-611D-495E-9FFD-632D2D54A0FF}" dt="2024-11-10T08:55:04.373" v="139" actId="931"/>
          <ac:spMkLst>
            <pc:docMk/>
            <pc:sldMk cId="2606123203" sldId="261"/>
            <ac:spMk id="3" creationId="{EEBE8CC2-907D-BD7A-81A6-2D13315493E8}"/>
          </ac:spMkLst>
        </pc:spChg>
        <pc:spChg chg="add del mod">
          <ac:chgData name="文豪 吳" userId="9669fe9d8e006a0f" providerId="LiveId" clId="{41B70B10-611D-495E-9FFD-632D2D54A0FF}" dt="2024-11-10T08:56:17.814" v="148" actId="931"/>
          <ac:spMkLst>
            <pc:docMk/>
            <pc:sldMk cId="2606123203" sldId="261"/>
            <ac:spMk id="19" creationId="{B403A99D-A71A-F323-E1BA-D391B217DE8A}"/>
          </ac:spMkLst>
        </pc:spChg>
        <pc:spChg chg="add del">
          <ac:chgData name="文豪 吳" userId="9669fe9d8e006a0f" providerId="LiveId" clId="{41B70B10-611D-495E-9FFD-632D2D54A0FF}" dt="2024-11-10T08:56:27.504" v="160" actId="26606"/>
          <ac:spMkLst>
            <pc:docMk/>
            <pc:sldMk cId="2606123203" sldId="261"/>
            <ac:spMk id="31" creationId="{44D4B953-E44E-07E0-6910-068E157A7A81}"/>
          </ac:spMkLst>
        </pc:spChg>
        <pc:spChg chg="add del">
          <ac:chgData name="文豪 吳" userId="9669fe9d8e006a0f" providerId="LiveId" clId="{41B70B10-611D-495E-9FFD-632D2D54A0FF}" dt="2024-11-10T08:56:26.024" v="158" actId="26606"/>
          <ac:spMkLst>
            <pc:docMk/>
            <pc:sldMk cId="2606123203" sldId="261"/>
            <ac:spMk id="32" creationId="{91F55C5D-1648-4BE3-932D-8CADBF3F6736}"/>
          </ac:spMkLst>
        </pc:spChg>
        <pc:spChg chg="add del">
          <ac:chgData name="文豪 吳" userId="9669fe9d8e006a0f" providerId="LiveId" clId="{41B70B10-611D-495E-9FFD-632D2D54A0FF}" dt="2024-11-10T08:56:26.024" v="158" actId="26606"/>
          <ac:spMkLst>
            <pc:docMk/>
            <pc:sldMk cId="2606123203" sldId="261"/>
            <ac:spMk id="34" creationId="{A38E1331-B5A6-44BE-BF4E-EE6C2FD2A242}"/>
          </ac:spMkLst>
        </pc:spChg>
        <pc:spChg chg="add del">
          <ac:chgData name="文豪 吳" userId="9669fe9d8e006a0f" providerId="LiveId" clId="{41B70B10-611D-495E-9FFD-632D2D54A0FF}" dt="2024-11-10T08:56:27.504" v="160" actId="26606"/>
          <ac:spMkLst>
            <pc:docMk/>
            <pc:sldMk cId="2606123203" sldId="261"/>
            <ac:spMk id="36" creationId="{9073D962-D3D2-4A72-8593-65C213CBFFC3}"/>
          </ac:spMkLst>
        </pc:spChg>
        <pc:spChg chg="add del">
          <ac:chgData name="文豪 吳" userId="9669fe9d8e006a0f" providerId="LiveId" clId="{41B70B10-611D-495E-9FFD-632D2D54A0FF}" dt="2024-11-10T08:56:27.504" v="160" actId="26606"/>
          <ac:spMkLst>
            <pc:docMk/>
            <pc:sldMk cId="2606123203" sldId="261"/>
            <ac:spMk id="37" creationId="{4C2AC11E-3162-4990-A36E-92B07ECF16C2}"/>
          </ac:spMkLst>
        </pc:spChg>
        <pc:spChg chg="add del">
          <ac:chgData name="文豪 吳" userId="9669fe9d8e006a0f" providerId="LiveId" clId="{41B70B10-611D-495E-9FFD-632D2D54A0FF}" dt="2024-11-10T08:56:27.504" v="160" actId="26606"/>
          <ac:spMkLst>
            <pc:docMk/>
            <pc:sldMk cId="2606123203" sldId="261"/>
            <ac:spMk id="38" creationId="{2387511B-F6E1-4929-AC90-94FB8B6B0F41}"/>
          </ac:spMkLst>
        </pc:spChg>
        <pc:spChg chg="add del">
          <ac:chgData name="文豪 吳" userId="9669fe9d8e006a0f" providerId="LiveId" clId="{41B70B10-611D-495E-9FFD-632D2D54A0FF}" dt="2024-11-10T08:56:27.504" v="160" actId="26606"/>
          <ac:spMkLst>
            <pc:docMk/>
            <pc:sldMk cId="2606123203" sldId="261"/>
            <ac:spMk id="40" creationId="{AA58F78C-27AB-465F-AA33-15E08AF267F9}"/>
          </ac:spMkLst>
        </pc:spChg>
        <pc:spChg chg="add del">
          <ac:chgData name="文豪 吳" userId="9669fe9d8e006a0f" providerId="LiveId" clId="{41B70B10-611D-495E-9FFD-632D2D54A0FF}" dt="2024-11-10T08:56:28.757" v="162" actId="26606"/>
          <ac:spMkLst>
            <pc:docMk/>
            <pc:sldMk cId="2606123203" sldId="261"/>
            <ac:spMk id="42" creationId="{91F55C5D-1648-4BE3-932D-8CADBF3F6736}"/>
          </ac:spMkLst>
        </pc:spChg>
        <pc:spChg chg="add del">
          <ac:chgData name="文豪 吳" userId="9669fe9d8e006a0f" providerId="LiveId" clId="{41B70B10-611D-495E-9FFD-632D2D54A0FF}" dt="2024-11-10T08:56:28.757" v="162" actId="26606"/>
          <ac:spMkLst>
            <pc:docMk/>
            <pc:sldMk cId="2606123203" sldId="261"/>
            <ac:spMk id="43" creationId="{A38E1331-B5A6-44BE-BF4E-EE6C2FD2A242}"/>
          </ac:spMkLst>
        </pc:spChg>
        <pc:spChg chg="add del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45" creationId="{4C2AC11E-3162-4990-A36E-92B07ECF16C2}"/>
          </ac:spMkLst>
        </pc:spChg>
        <pc:spChg chg="add del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46" creationId="{9073D962-D3D2-4A72-8593-65C213CBFFC3}"/>
          </ac:spMkLst>
        </pc:spChg>
        <pc:spChg chg="add del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47" creationId="{2387511B-F6E1-4929-AC90-94FB8B6B0F41}"/>
          </ac:spMkLst>
        </pc:spChg>
        <pc:spChg chg="add del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48" creationId="{AA58F78C-27AB-465F-AA33-15E08AF267F9}"/>
          </ac:spMkLst>
        </pc:spChg>
        <pc:spChg chg="add del">
          <ac:chgData name="文豪 吳" userId="9669fe9d8e006a0f" providerId="LiveId" clId="{41B70B10-611D-495E-9FFD-632D2D54A0FF}" dt="2024-11-10T08:56:51.785" v="165" actId="478"/>
          <ac:spMkLst>
            <pc:docMk/>
            <pc:sldMk cId="2606123203" sldId="261"/>
            <ac:spMk id="49" creationId="{44D4B953-E44E-07E0-6910-068E157A7A81}"/>
          </ac:spMkLst>
        </pc:spChg>
        <pc:spChg chg="add del">
          <ac:chgData name="文豪 吳" userId="9669fe9d8e006a0f" providerId="LiveId" clId="{41B70B10-611D-495E-9FFD-632D2D54A0FF}" dt="2024-11-10T08:57:26.430" v="171" actId="26606"/>
          <ac:spMkLst>
            <pc:docMk/>
            <pc:sldMk cId="2606123203" sldId="261"/>
            <ac:spMk id="53" creationId="{0855A890-B60B-4670-9DC2-69DC05015AB3}"/>
          </ac:spMkLst>
        </pc:spChg>
        <pc:spChg chg="add del">
          <ac:chgData name="文豪 吳" userId="9669fe9d8e006a0f" providerId="LiveId" clId="{41B70B10-611D-495E-9FFD-632D2D54A0FF}" dt="2024-11-10T08:57:26.430" v="171" actId="26606"/>
          <ac:spMkLst>
            <pc:docMk/>
            <pc:sldMk cId="2606123203" sldId="261"/>
            <ac:spMk id="55" creationId="{90F533E9-6690-41A8-A372-4C6C622D028D}"/>
          </ac:spMkLst>
        </pc:spChg>
        <pc:spChg chg="add del">
          <ac:chgData name="文豪 吳" userId="9669fe9d8e006a0f" providerId="LiveId" clId="{41B70B10-611D-495E-9FFD-632D2D54A0FF}" dt="2024-11-10T08:57:26.430" v="171" actId="26606"/>
          <ac:spMkLst>
            <pc:docMk/>
            <pc:sldMk cId="2606123203" sldId="261"/>
            <ac:spMk id="57" creationId="{99413ED5-9ED4-4772-BCE4-2BCAE6B12E35}"/>
          </ac:spMkLst>
        </pc:spChg>
        <pc:spChg chg="add del">
          <ac:chgData name="文豪 吳" userId="9669fe9d8e006a0f" providerId="LiveId" clId="{41B70B10-611D-495E-9FFD-632D2D54A0FF}" dt="2024-11-10T08:57:26.430" v="171" actId="26606"/>
          <ac:spMkLst>
            <pc:docMk/>
            <pc:sldMk cId="2606123203" sldId="261"/>
            <ac:spMk id="59" creationId="{04357C93-F0CB-4A1C-8F77-4E9063789819}"/>
          </ac:spMkLst>
        </pc:spChg>
        <pc:spChg chg="add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61" creationId="{DCBE52EF-2889-423F-947C-0E44A760D696}"/>
          </ac:spMkLst>
        </pc:spChg>
        <pc:spChg chg="add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62" creationId="{D898B8EB-E53C-4E72-9817-B4BFCAD73600}"/>
          </ac:spMkLst>
        </pc:spChg>
        <pc:spChg chg="add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63" creationId="{4E130362-2F35-4AB7-9EA5-DBC0F771A58D}"/>
          </ac:spMkLst>
        </pc:spChg>
        <pc:spChg chg="add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64" creationId="{56BE988C-7A5B-41EC-A46C-AEA93D8D32FD}"/>
          </ac:spMkLst>
        </pc:spChg>
        <pc:spChg chg="add">
          <ac:chgData name="文豪 吳" userId="9669fe9d8e006a0f" providerId="LiveId" clId="{41B70B10-611D-495E-9FFD-632D2D54A0FF}" dt="2024-11-10T08:57:26.439" v="172" actId="26606"/>
          <ac:spMkLst>
            <pc:docMk/>
            <pc:sldMk cId="2606123203" sldId="261"/>
            <ac:spMk id="65" creationId="{E3CB1EC0-40A9-4D5E-B7E2-6E3423CE28B2}"/>
          </ac:spMkLst>
        </pc:spChg>
        <pc:picChg chg="add del mod">
          <ac:chgData name="文豪 吳" userId="9669fe9d8e006a0f" providerId="LiveId" clId="{41B70B10-611D-495E-9FFD-632D2D54A0FF}" dt="2024-11-10T08:55:27.905" v="147" actId="478"/>
          <ac:picMkLst>
            <pc:docMk/>
            <pc:sldMk cId="2606123203" sldId="261"/>
            <ac:picMk id="5" creationId="{2C7F8DA7-66DF-C150-586E-9A19513EA56A}"/>
          </ac:picMkLst>
        </pc:picChg>
        <pc:picChg chg="add del mod">
          <ac:chgData name="文豪 吳" userId="9669fe9d8e006a0f" providerId="LiveId" clId="{41B70B10-611D-495E-9FFD-632D2D54A0FF}" dt="2024-11-10T08:55:27.905" v="147" actId="478"/>
          <ac:picMkLst>
            <pc:docMk/>
            <pc:sldMk cId="2606123203" sldId="261"/>
            <ac:picMk id="7" creationId="{EF2049B2-661C-56F8-3C2F-771C544FC4F7}"/>
          </ac:picMkLst>
        </pc:picChg>
        <pc:picChg chg="add del mod">
          <ac:chgData name="文豪 吳" userId="9669fe9d8e006a0f" providerId="LiveId" clId="{41B70B10-611D-495E-9FFD-632D2D54A0FF}" dt="2024-11-10T08:55:27.905" v="147" actId="478"/>
          <ac:picMkLst>
            <pc:docMk/>
            <pc:sldMk cId="2606123203" sldId="261"/>
            <ac:picMk id="9" creationId="{AD2562F5-5F8B-FAF4-7134-3AEC33AFD202}"/>
          </ac:picMkLst>
        </pc:picChg>
        <pc:picChg chg="add del mod">
          <ac:chgData name="文豪 吳" userId="9669fe9d8e006a0f" providerId="LiveId" clId="{41B70B10-611D-495E-9FFD-632D2D54A0FF}" dt="2024-11-10T08:55:27.905" v="147" actId="478"/>
          <ac:picMkLst>
            <pc:docMk/>
            <pc:sldMk cId="2606123203" sldId="261"/>
            <ac:picMk id="11" creationId="{E1E7D9A6-27D4-D768-D8C8-200798F045A9}"/>
          </ac:picMkLst>
        </pc:picChg>
        <pc:picChg chg="add del mod">
          <ac:chgData name="文豪 吳" userId="9669fe9d8e006a0f" providerId="LiveId" clId="{41B70B10-611D-495E-9FFD-632D2D54A0FF}" dt="2024-11-10T08:55:27.905" v="147" actId="478"/>
          <ac:picMkLst>
            <pc:docMk/>
            <pc:sldMk cId="2606123203" sldId="261"/>
            <ac:picMk id="13" creationId="{3868835A-70EC-D298-0F4F-FA0537EFAA12}"/>
          </ac:picMkLst>
        </pc:picChg>
        <pc:picChg chg="add del mod">
          <ac:chgData name="文豪 吳" userId="9669fe9d8e006a0f" providerId="LiveId" clId="{41B70B10-611D-495E-9FFD-632D2D54A0FF}" dt="2024-11-10T08:55:27.905" v="147" actId="478"/>
          <ac:picMkLst>
            <pc:docMk/>
            <pc:sldMk cId="2606123203" sldId="261"/>
            <ac:picMk id="15" creationId="{DAC2B1BA-6732-5BF3-CD9C-AFD3E8C72AD8}"/>
          </ac:picMkLst>
        </pc:picChg>
        <pc:picChg chg="add del mod">
          <ac:chgData name="文豪 吳" userId="9669fe9d8e006a0f" providerId="LiveId" clId="{41B70B10-611D-495E-9FFD-632D2D54A0FF}" dt="2024-11-10T08:55:27.905" v="147" actId="478"/>
          <ac:picMkLst>
            <pc:docMk/>
            <pc:sldMk cId="2606123203" sldId="261"/>
            <ac:picMk id="17" creationId="{481CA467-2757-877A-312A-33F930B7A321}"/>
          </ac:picMkLst>
        </pc:picChg>
        <pc:picChg chg="add mod ord">
          <ac:chgData name="文豪 吳" userId="9669fe9d8e006a0f" providerId="LiveId" clId="{41B70B10-611D-495E-9FFD-632D2D54A0FF}" dt="2024-11-10T08:57:39.762" v="176" actId="1076"/>
          <ac:picMkLst>
            <pc:docMk/>
            <pc:sldMk cId="2606123203" sldId="261"/>
            <ac:picMk id="21" creationId="{A8722CE9-A26F-2FC2-994C-BB422C1CF5FE}"/>
          </ac:picMkLst>
        </pc:picChg>
        <pc:picChg chg="add mod ord">
          <ac:chgData name="文豪 吳" userId="9669fe9d8e006a0f" providerId="LiveId" clId="{41B70B10-611D-495E-9FFD-632D2D54A0FF}" dt="2024-11-10T08:57:45.729" v="179" actId="1076"/>
          <ac:picMkLst>
            <pc:docMk/>
            <pc:sldMk cId="2606123203" sldId="261"/>
            <ac:picMk id="23" creationId="{CDDC9EF5-BC62-A8F2-EB5E-246B0FE03216}"/>
          </ac:picMkLst>
        </pc:picChg>
        <pc:picChg chg="add mod">
          <ac:chgData name="文豪 吳" userId="9669fe9d8e006a0f" providerId="LiveId" clId="{41B70B10-611D-495E-9FFD-632D2D54A0FF}" dt="2024-11-10T08:57:51.487" v="181" actId="14100"/>
          <ac:picMkLst>
            <pc:docMk/>
            <pc:sldMk cId="2606123203" sldId="261"/>
            <ac:picMk id="25" creationId="{10462963-5C60-C736-8C85-A80747F72EA9}"/>
          </ac:picMkLst>
        </pc:picChg>
        <pc:picChg chg="add mod ord">
          <ac:chgData name="文豪 吳" userId="9669fe9d8e006a0f" providerId="LiveId" clId="{41B70B10-611D-495E-9FFD-632D2D54A0FF}" dt="2024-11-10T08:57:58.349" v="183" actId="14100"/>
          <ac:picMkLst>
            <pc:docMk/>
            <pc:sldMk cId="2606123203" sldId="261"/>
            <ac:picMk id="27" creationId="{63B03766-FF52-FDFB-7DBC-3376E9F3D47A}"/>
          </ac:picMkLst>
        </pc:picChg>
      </pc:sldChg>
      <pc:sldChg chg="addSp delSp modSp add mod">
        <pc:chgData name="文豪 吳" userId="9669fe9d8e006a0f" providerId="LiveId" clId="{41B70B10-611D-495E-9FFD-632D2D54A0FF}" dt="2024-11-10T08:59:49.056" v="213" actId="14100"/>
        <pc:sldMkLst>
          <pc:docMk/>
          <pc:sldMk cId="3612991385" sldId="262"/>
        </pc:sldMkLst>
        <pc:spChg chg="mod">
          <ac:chgData name="文豪 吳" userId="9669fe9d8e006a0f" providerId="LiveId" clId="{41B70B10-611D-495E-9FFD-632D2D54A0FF}" dt="2024-11-10T08:58:53.167" v="200" actId="26606"/>
          <ac:spMkLst>
            <pc:docMk/>
            <pc:sldMk cId="3612991385" sldId="262"/>
            <ac:spMk id="2" creationId="{95C6196B-2C15-E054-0723-57D7DC6590A6}"/>
          </ac:spMkLst>
        </pc:spChg>
        <pc:spChg chg="add del">
          <ac:chgData name="文豪 吳" userId="9669fe9d8e006a0f" providerId="LiveId" clId="{41B70B10-611D-495E-9FFD-632D2D54A0FF}" dt="2024-11-10T08:58:53.167" v="200" actId="26606"/>
          <ac:spMkLst>
            <pc:docMk/>
            <pc:sldMk cId="3612991385" sldId="262"/>
            <ac:spMk id="61" creationId="{0760D9A7-F04A-7B9B-B525-88BAD82B113B}"/>
          </ac:spMkLst>
        </pc:spChg>
        <pc:spChg chg="add del">
          <ac:chgData name="文豪 吳" userId="9669fe9d8e006a0f" providerId="LiveId" clId="{41B70B10-611D-495E-9FFD-632D2D54A0FF}" dt="2024-11-10T08:58:53.167" v="200" actId="26606"/>
          <ac:spMkLst>
            <pc:docMk/>
            <pc:sldMk cId="3612991385" sldId="262"/>
            <ac:spMk id="62" creationId="{3E72E467-D242-00EC-99B0-73DFF1081BE8}"/>
          </ac:spMkLst>
        </pc:spChg>
        <pc:spChg chg="add del">
          <ac:chgData name="文豪 吳" userId="9669fe9d8e006a0f" providerId="LiveId" clId="{41B70B10-611D-495E-9FFD-632D2D54A0FF}" dt="2024-11-10T08:58:53.167" v="200" actId="26606"/>
          <ac:spMkLst>
            <pc:docMk/>
            <pc:sldMk cId="3612991385" sldId="262"/>
            <ac:spMk id="63" creationId="{BA880907-2157-0120-F805-5ECF79E906B4}"/>
          </ac:spMkLst>
        </pc:spChg>
        <pc:spChg chg="add del">
          <ac:chgData name="文豪 吳" userId="9669fe9d8e006a0f" providerId="LiveId" clId="{41B70B10-611D-495E-9FFD-632D2D54A0FF}" dt="2024-11-10T08:58:53.167" v="200" actId="26606"/>
          <ac:spMkLst>
            <pc:docMk/>
            <pc:sldMk cId="3612991385" sldId="262"/>
            <ac:spMk id="64" creationId="{9F96E91B-B4ED-3E6F-06F7-1A3E43F1F188}"/>
          </ac:spMkLst>
        </pc:spChg>
        <pc:spChg chg="add del">
          <ac:chgData name="文豪 吳" userId="9669fe9d8e006a0f" providerId="LiveId" clId="{41B70B10-611D-495E-9FFD-632D2D54A0FF}" dt="2024-11-10T08:58:53.167" v="200" actId="26606"/>
          <ac:spMkLst>
            <pc:docMk/>
            <pc:sldMk cId="3612991385" sldId="262"/>
            <ac:spMk id="65" creationId="{AC85AB90-C4C6-CED4-690C-CA1C63FB3144}"/>
          </ac:spMkLst>
        </pc:spChg>
        <pc:spChg chg="add del">
          <ac:chgData name="文豪 吳" userId="9669fe9d8e006a0f" providerId="LiveId" clId="{41B70B10-611D-495E-9FFD-632D2D54A0FF}" dt="2024-11-10T08:58:50.955" v="197" actId="26606"/>
          <ac:spMkLst>
            <pc:docMk/>
            <pc:sldMk cId="3612991385" sldId="262"/>
            <ac:spMk id="70" creationId="{7C98A213-5994-475E-B327-DC6EC27FBA8B}"/>
          </ac:spMkLst>
        </pc:spChg>
        <pc:spChg chg="add del">
          <ac:chgData name="文豪 吳" userId="9669fe9d8e006a0f" providerId="LiveId" clId="{41B70B10-611D-495E-9FFD-632D2D54A0FF}" dt="2024-11-10T08:58:50.955" v="197" actId="26606"/>
          <ac:spMkLst>
            <pc:docMk/>
            <pc:sldMk cId="3612991385" sldId="262"/>
            <ac:spMk id="72" creationId="{4B030A0D-0DAD-4A99-89BB-419527D6A64B}"/>
          </ac:spMkLst>
        </pc:spChg>
        <pc:spChg chg="add del">
          <ac:chgData name="文豪 吳" userId="9669fe9d8e006a0f" providerId="LiveId" clId="{41B70B10-611D-495E-9FFD-632D2D54A0FF}" dt="2024-11-10T08:58:53.160" v="199" actId="26606"/>
          <ac:spMkLst>
            <pc:docMk/>
            <pc:sldMk cId="3612991385" sldId="262"/>
            <ac:spMk id="74" creationId="{BCE4FF05-2B0C-4C97-A9B4-E163085A90E1}"/>
          </ac:spMkLst>
        </pc:spChg>
        <pc:spChg chg="add del">
          <ac:chgData name="文豪 吳" userId="9669fe9d8e006a0f" providerId="LiveId" clId="{41B70B10-611D-495E-9FFD-632D2D54A0FF}" dt="2024-11-10T08:58:53.160" v="199" actId="26606"/>
          <ac:spMkLst>
            <pc:docMk/>
            <pc:sldMk cId="3612991385" sldId="262"/>
            <ac:spMk id="75" creationId="{8C886788-700E-4D20-9F80-E0E96837A203}"/>
          </ac:spMkLst>
        </pc:spChg>
        <pc:spChg chg="add del">
          <ac:chgData name="文豪 吳" userId="9669fe9d8e006a0f" providerId="LiveId" clId="{41B70B10-611D-495E-9FFD-632D2D54A0FF}" dt="2024-11-10T08:58:53.160" v="199" actId="26606"/>
          <ac:spMkLst>
            <pc:docMk/>
            <pc:sldMk cId="3612991385" sldId="262"/>
            <ac:spMk id="76" creationId="{529C2A7A-A6B6-4A56-B11C-8E967D88A60D}"/>
          </ac:spMkLst>
        </pc:spChg>
        <pc:spChg chg="add del">
          <ac:chgData name="文豪 吳" userId="9669fe9d8e006a0f" providerId="LiveId" clId="{41B70B10-611D-495E-9FFD-632D2D54A0FF}" dt="2024-11-10T08:58:53.160" v="199" actId="26606"/>
          <ac:spMkLst>
            <pc:docMk/>
            <pc:sldMk cId="3612991385" sldId="262"/>
            <ac:spMk id="77" creationId="{1850674C-4E08-4C62-A3E2-6337FE4F7D86}"/>
          </ac:spMkLst>
        </pc:spChg>
        <pc:spChg chg="add del">
          <ac:chgData name="文豪 吳" userId="9669fe9d8e006a0f" providerId="LiveId" clId="{41B70B10-611D-495E-9FFD-632D2D54A0FF}" dt="2024-11-10T08:58:53.160" v="199" actId="26606"/>
          <ac:spMkLst>
            <pc:docMk/>
            <pc:sldMk cId="3612991385" sldId="262"/>
            <ac:spMk id="78" creationId="{FDBD7205-E536-4134-8768-AC3E1A3C5E59}"/>
          </ac:spMkLst>
        </pc:spChg>
        <pc:spChg chg="add">
          <ac:chgData name="文豪 吳" userId="9669fe9d8e006a0f" providerId="LiveId" clId="{41B70B10-611D-495E-9FFD-632D2D54A0FF}" dt="2024-11-10T08:58:53.167" v="200" actId="26606"/>
          <ac:spMkLst>
            <pc:docMk/>
            <pc:sldMk cId="3612991385" sldId="262"/>
            <ac:spMk id="80" creationId="{7C98A213-5994-475E-B327-DC6EC27FBA8B}"/>
          </ac:spMkLst>
        </pc:spChg>
        <pc:spChg chg="add">
          <ac:chgData name="文豪 吳" userId="9669fe9d8e006a0f" providerId="LiveId" clId="{41B70B10-611D-495E-9FFD-632D2D54A0FF}" dt="2024-11-10T08:58:53.167" v="200" actId="26606"/>
          <ac:spMkLst>
            <pc:docMk/>
            <pc:sldMk cId="3612991385" sldId="262"/>
            <ac:spMk id="81" creationId="{4B030A0D-0DAD-4A99-89BB-419527D6A64B}"/>
          </ac:spMkLst>
        </pc:spChg>
        <pc:picChg chg="add mod ord">
          <ac:chgData name="文豪 吳" userId="9669fe9d8e006a0f" providerId="LiveId" clId="{41B70B10-611D-495E-9FFD-632D2D54A0FF}" dt="2024-11-10T08:59:39.499" v="209" actId="14100"/>
          <ac:picMkLst>
            <pc:docMk/>
            <pc:sldMk cId="3612991385" sldId="262"/>
            <ac:picMk id="4" creationId="{AACA1255-4744-6779-156C-83E59A820C61}"/>
          </ac:picMkLst>
        </pc:picChg>
        <pc:picChg chg="add mod ord">
          <ac:chgData name="文豪 吳" userId="9669fe9d8e006a0f" providerId="LiveId" clId="{41B70B10-611D-495E-9FFD-632D2D54A0FF}" dt="2024-11-10T08:59:49.056" v="213" actId="14100"/>
          <ac:picMkLst>
            <pc:docMk/>
            <pc:sldMk cId="3612991385" sldId="262"/>
            <ac:picMk id="6" creationId="{BF779E12-A08A-E56C-9436-CCE3E1A2EBFE}"/>
          </ac:picMkLst>
        </pc:picChg>
        <pc:picChg chg="add mod">
          <ac:chgData name="文豪 吳" userId="9669fe9d8e006a0f" providerId="LiveId" clId="{41B70B10-611D-495E-9FFD-632D2D54A0FF}" dt="2024-11-10T08:59:44.479" v="211" actId="14100"/>
          <ac:picMkLst>
            <pc:docMk/>
            <pc:sldMk cId="3612991385" sldId="262"/>
            <ac:picMk id="8" creationId="{3599A983-B1FC-34A7-8DB5-2EB06BD062ED}"/>
          </ac:picMkLst>
        </pc:picChg>
        <pc:picChg chg="del">
          <ac:chgData name="文豪 吳" userId="9669fe9d8e006a0f" providerId="LiveId" clId="{41B70B10-611D-495E-9FFD-632D2D54A0FF}" dt="2024-11-10T08:58:28.185" v="185" actId="478"/>
          <ac:picMkLst>
            <pc:docMk/>
            <pc:sldMk cId="3612991385" sldId="262"/>
            <ac:picMk id="21" creationId="{D6BFCAF1-21D8-9774-967F-CF595A985A5C}"/>
          </ac:picMkLst>
        </pc:picChg>
        <pc:picChg chg="del">
          <ac:chgData name="文豪 吳" userId="9669fe9d8e006a0f" providerId="LiveId" clId="{41B70B10-611D-495E-9FFD-632D2D54A0FF}" dt="2024-11-10T08:58:29.244" v="187" actId="478"/>
          <ac:picMkLst>
            <pc:docMk/>
            <pc:sldMk cId="3612991385" sldId="262"/>
            <ac:picMk id="23" creationId="{85370FD7-F09E-A423-0311-EDE56389C2F2}"/>
          </ac:picMkLst>
        </pc:picChg>
        <pc:picChg chg="del">
          <ac:chgData name="文豪 吳" userId="9669fe9d8e006a0f" providerId="LiveId" clId="{41B70B10-611D-495E-9FFD-632D2D54A0FF}" dt="2024-11-10T08:58:28.726" v="186" actId="478"/>
          <ac:picMkLst>
            <pc:docMk/>
            <pc:sldMk cId="3612991385" sldId="262"/>
            <ac:picMk id="25" creationId="{3E64D204-5649-70E6-B9C9-16009AD9EF0E}"/>
          </ac:picMkLst>
        </pc:picChg>
        <pc:picChg chg="del">
          <ac:chgData name="文豪 吳" userId="9669fe9d8e006a0f" providerId="LiveId" clId="{41B70B10-611D-495E-9FFD-632D2D54A0FF}" dt="2024-11-10T08:58:29.698" v="188" actId="478"/>
          <ac:picMkLst>
            <pc:docMk/>
            <pc:sldMk cId="3612991385" sldId="262"/>
            <ac:picMk id="27" creationId="{FDC1BEED-E0AC-8D2C-96DA-48A823998C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BE00-2765-4FC3-9DE3-1F6B0CD25D7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69D4B-4E41-42B9-8E0E-B7FBDEB95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7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69D4B-4E41-42B9-8E0E-B7FBDEB959B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08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6ACE4-984E-ABCA-09D3-2E51129F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EC1265-4CDE-3946-1640-4A8DC9691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22D87-A081-D7F6-878D-01D2378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11196-1478-AEBC-D6A7-DC931B28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6A30AF-DC80-2C95-6DFA-981BADA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9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40864-C0E7-77A4-CACC-2EBD8FDB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AC9C59-2298-7B25-F76A-A8F586B7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990EF-6058-B423-7FD7-F4DF7419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0244B-DF94-04F9-2E27-AC7B30D8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BDF98C-5011-5292-8FDB-F062CF3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90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43E3C7-E89C-FF3F-06BB-2EB539038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DA46D0-88B1-778E-3682-1D1EAEAB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A03291-3DD4-5B2E-6030-E10708EB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763775-9D67-E729-7119-E549C1B9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6171E-9C7E-F69D-39C9-A3A7DB2F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11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D7A9B-A466-B746-96D5-77CA118B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12B7B-EB33-55EF-64DF-D7A94772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4B8EF7-ABBE-21D2-ECA7-C840E7F1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1D57F-1E28-EEE3-47FF-8922501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4F939-F1E3-669A-EBAF-76F6BABC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23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64231-A672-2D0E-3454-DD75B56A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E7F8D7-6D81-CB30-ACE0-0AD0C6CD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D73B5-3F74-851D-9E76-23AB0EAA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F3FEF-451C-947D-B7BB-540D3372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F1CD7-D236-20CC-80EB-9D6BA685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5E5E1-157D-5E59-67E2-C3050828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CD2F3-5BA1-0A9B-F80D-2EC0DEAF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1A8CDE-D68C-492C-7F0E-EE1E65FC5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E69C36-9BE4-009E-F455-4044BE2A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F762BF-0966-D292-B74B-CE69514D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EFC61-947B-78D8-AC65-D61830AC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3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67B0E-E257-C6D9-AF5E-577832E0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45F6AD-F690-4459-90D8-5C0A2AE8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3856F2-794F-D2AE-5BE4-19BB9853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140BCD-2B40-FA59-FF8A-08860CCB5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108C94-2EDD-05B2-62C4-CBA70EC9A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EA1E0E-4C27-89EF-362E-1B29F6F9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68D305-34D3-2A5D-014D-16F03CFD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84842D-6090-6F8D-F165-319C1A65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0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10394-FA97-1561-D9E7-444BED26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36CC08-243A-E7D6-371E-4D07DC0A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703577-6079-8C58-16B1-CCD34DA3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215BE7-9B74-180A-4F09-537482A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17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8F62A1-039B-3207-CE8F-420F022D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705ECC-14A0-47BC-B6B2-14776BA5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1A7B43-58CF-44A1-0AED-81C45831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76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33B36-13B9-2CE2-FD3F-8338B2F2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AD378-5DFE-E5EF-8743-4EC18967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CD0892-E5E6-1BAC-3BED-732B590A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269431-CCC0-03DE-068C-76F513EC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FF93D5-75BB-BF88-34DE-BD6A4C33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B3BE2F-2A12-7CB7-8C22-3A27D0F7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81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A70AE-5A1D-574E-4530-24CB6A83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58CCDA-238C-F0F8-895A-2759A6F02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7B528E-444C-97E4-6868-5A55A43D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6DA57F-E250-4E66-7C25-EEFE01C4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BD7B2E-0029-1507-AAD0-11D67216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D508AB-AC97-EACA-C04A-822670FB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9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C682D2-16AE-7FB0-1A95-0B8575D3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DAD82E-8A18-AEB0-0FAB-AD0EE4D5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D5040-837A-E699-73AE-4A9DED147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0A55-E868-42FC-99EC-ECAF333E996E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AA38A4-CA6B-84E7-8EE7-E749F47DE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594E6-0481-648C-5A10-4B6CC785F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4B00D-5E74-4924-9135-4687CE699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10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2C176-414B-0D5D-68B1-0D72A7034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 err="1"/>
              <a:t>loan_data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79E055-429F-F7EE-4DE7-F1B0703FA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貸款預測</a:t>
            </a:r>
          </a:p>
        </p:txBody>
      </p:sp>
    </p:spTree>
    <p:extLst>
      <p:ext uri="{BB962C8B-B14F-4D97-AF65-F5344CB8AC3E}">
        <p14:creationId xmlns:p14="http://schemas.microsoft.com/office/powerpoint/2010/main" val="12567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CFE6B-A532-26B5-A4CA-BAA0DAA7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6"/>
                </a:solidFill>
              </a:rPr>
              <a:t>隨機森林</a:t>
            </a:r>
            <a:br>
              <a:rPr lang="en-US" altLang="zh-TW" dirty="0"/>
            </a:br>
            <a:r>
              <a:rPr lang="zh-TW" altLang="en-US" dirty="0"/>
              <a:t>原始模型</a:t>
            </a:r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04D5415-18ED-085E-A0FB-2D9D25E52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4" y="2072212"/>
            <a:ext cx="5315692" cy="3858163"/>
          </a:xfrm>
        </p:spPr>
      </p:pic>
    </p:spTree>
    <p:extLst>
      <p:ext uri="{BB962C8B-B14F-4D97-AF65-F5344CB8AC3E}">
        <p14:creationId xmlns:p14="http://schemas.microsoft.com/office/powerpoint/2010/main" val="149874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3D1E6C-8947-25DB-8891-5ABAC733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27744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zh-TW" altLang="en-US" sz="6600" dirty="0"/>
              <a:t>過採樣</a:t>
            </a:r>
            <a:r>
              <a:rPr lang="en-US" altLang="zh-TW" sz="2200" dirty="0"/>
              <a:t>(</a:t>
            </a:r>
            <a:r>
              <a:rPr lang="zh-TW" altLang="en-US" sz="2200" dirty="0"/>
              <a:t>處理分類不平衡</a:t>
            </a:r>
            <a:r>
              <a:rPr lang="en-US" altLang="zh-TW" sz="2200" dirty="0"/>
              <a:t>)</a:t>
            </a:r>
            <a:br>
              <a:rPr lang="en-US" altLang="zh-TW" sz="2200" dirty="0"/>
            </a:br>
            <a:r>
              <a:rPr lang="zh-TW" altLang="en-US" sz="3200" dirty="0"/>
              <a:t>增加少數類別的樣本數量</a:t>
            </a:r>
            <a:endParaRPr lang="en-US" altLang="zh-TW" sz="6600" dirty="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功能表, 字型 的圖片&#10;&#10;自動產生的描述">
            <a:extLst>
              <a:ext uri="{FF2B5EF4-FFF2-40B4-BE49-F238E27FC236}">
                <a16:creationId xmlns:a16="http://schemas.microsoft.com/office/drawing/2014/main" id="{DAF557A6-38B9-EAB0-5738-2EE008A1A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6" y="2279400"/>
            <a:ext cx="3712962" cy="3908382"/>
          </a:xfrm>
          <a:prstGeom prst="rect">
            <a:avLst/>
          </a:prstGeom>
        </p:spPr>
      </p:pic>
      <p:pic>
        <p:nvPicPr>
          <p:cNvPr id="7" name="圖片 6" descr="一張含有 文字, 螢幕擷取畫面, 字型, 功能表 的圖片&#10;&#10;自動產生的描述">
            <a:extLst>
              <a:ext uri="{FF2B5EF4-FFF2-40B4-BE49-F238E27FC236}">
                <a16:creationId xmlns:a16="http://schemas.microsoft.com/office/drawing/2014/main" id="{3B2AFBD1-6862-0B43-58B1-FD0F8C2A1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35" y="2279400"/>
            <a:ext cx="3791130" cy="3908382"/>
          </a:xfrm>
          <a:prstGeom prst="rect">
            <a:avLst/>
          </a:prstGeom>
        </p:spPr>
      </p:pic>
      <p:pic>
        <p:nvPicPr>
          <p:cNvPr id="9" name="圖片 8" descr="一張含有 文字, 螢幕擷取畫面, 功能表, 字型 的圖片&#10;&#10;自動產生的描述">
            <a:extLst>
              <a:ext uri="{FF2B5EF4-FFF2-40B4-BE49-F238E27FC236}">
                <a16:creationId xmlns:a16="http://schemas.microsoft.com/office/drawing/2014/main" id="{F4BFCF06-D403-35FD-6246-6E2072220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34" y="2279398"/>
            <a:ext cx="3879069" cy="3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F14EF9-BF21-F602-3A4B-27D9BB0A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53565"/>
            <a:ext cx="10908792" cy="10698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zh-TW" altLang="en-US" sz="6600" dirty="0"/>
              <a:t>欠採樣</a:t>
            </a:r>
            <a:r>
              <a:rPr lang="en-US" altLang="zh-TW" sz="2200" dirty="0"/>
              <a:t>(</a:t>
            </a:r>
            <a:r>
              <a:rPr lang="zh-TW" altLang="en-US" sz="2200" dirty="0"/>
              <a:t>處理分類不平衡</a:t>
            </a:r>
            <a:r>
              <a:rPr lang="en-US" altLang="zh-TW" sz="2200" dirty="0"/>
              <a:t>)</a:t>
            </a:r>
            <a:br>
              <a:rPr lang="en-US" altLang="zh-TW" sz="5400" dirty="0"/>
            </a:br>
            <a:r>
              <a:rPr lang="zh-TW" altLang="en-US" sz="3200" dirty="0"/>
              <a:t>減少多數類別的樣本數量</a:t>
            </a:r>
            <a:endParaRPr lang="en-US" altLang="zh-TW" sz="32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 descr="一張含有 文字, 螢幕擷取畫面, 功能表, 字型 的圖片&#10;&#10;自動產生的描述">
            <a:extLst>
              <a:ext uri="{FF2B5EF4-FFF2-40B4-BE49-F238E27FC236}">
                <a16:creationId xmlns:a16="http://schemas.microsoft.com/office/drawing/2014/main" id="{A2101151-734C-C151-B0BD-411B9C8D1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3" y="2267520"/>
            <a:ext cx="2993854" cy="3633393"/>
          </a:xfrm>
          <a:prstGeom prst="rect">
            <a:avLst/>
          </a:prstGeom>
        </p:spPr>
      </p:pic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E034AB99-1CDE-8640-8979-C601F275D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40" y="2267107"/>
            <a:ext cx="2895812" cy="3641031"/>
          </a:xfrm>
          <a:prstGeom prst="rect">
            <a:avLst/>
          </a:prstGeom>
        </p:spPr>
      </p:pic>
      <p:pic>
        <p:nvPicPr>
          <p:cNvPr id="13" name="圖片 12" descr="一張含有 文字, 螢幕擷取畫面, 功能表, 字型 的圖片&#10;&#10;自動產生的描述">
            <a:extLst>
              <a:ext uri="{FF2B5EF4-FFF2-40B4-BE49-F238E27FC236}">
                <a16:creationId xmlns:a16="http://schemas.microsoft.com/office/drawing/2014/main" id="{A0D8C7ED-E452-6874-8263-2A4D6C2C0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55" y="2265198"/>
            <a:ext cx="2993854" cy="3635715"/>
          </a:xfrm>
          <a:prstGeom prst="rect">
            <a:avLst/>
          </a:prstGeom>
        </p:spPr>
      </p:pic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30ED96B-D172-3664-D2DF-FB1AE3D1E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5197"/>
            <a:ext cx="2895812" cy="36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54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4" name="Freeform: Shape 56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3B75AB-5F40-5E67-4BD0-491B84F4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/>
              <a:t>其他模型</a:t>
            </a:r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內容版面配置區 2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A8722CE9-A26F-2FC2-994C-BB422C1C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95" y="418592"/>
            <a:ext cx="3650410" cy="2728681"/>
          </a:xfrm>
          <a:prstGeom prst="rect">
            <a:avLst/>
          </a:prstGeom>
        </p:spPr>
      </p:pic>
      <p:pic>
        <p:nvPicPr>
          <p:cNvPr id="25" name="圖片 2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0462963-5C60-C736-8C85-A80747F72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43" y="418591"/>
            <a:ext cx="3803040" cy="272868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圖片 2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DDC9EF5-BC62-A8F2-EB5E-246B0FE03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63" y="3725240"/>
            <a:ext cx="3653126" cy="2611984"/>
          </a:xfrm>
          <a:prstGeom prst="rect">
            <a:avLst/>
          </a:prstGeom>
        </p:spPr>
      </p:pic>
      <p:pic>
        <p:nvPicPr>
          <p:cNvPr id="27" name="圖片 2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3B03766-FF52-FDFB-7DBC-3376E9F3D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81" y="3725240"/>
            <a:ext cx="3727901" cy="26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2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6430B-282C-B65F-4E6C-9247B5BE0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C6196B-2C15-E054-0723-57D7DC65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/>
              <a:t>其他模型</a:t>
            </a:r>
          </a:p>
        </p:txBody>
      </p:sp>
      <p:sp>
        <p:nvSpPr>
          <p:cNvPr id="8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AACA1255-4744-6779-156C-83E59A820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3" y="2859521"/>
            <a:ext cx="3878737" cy="3291684"/>
          </a:xfrm>
          <a:prstGeom prst="rect">
            <a:avLst/>
          </a:prstGeom>
        </p:spPr>
      </p:pic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599A983-B1FC-34A7-8DB5-2EB06BD06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87" y="2859521"/>
            <a:ext cx="3837083" cy="3291684"/>
          </a:xfrm>
          <a:prstGeom prst="rect">
            <a:avLst/>
          </a:prstGeom>
        </p:spPr>
      </p:pic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BF779E12-A08A-E56C-9436-CCE3E1A2E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07" y="2859521"/>
            <a:ext cx="3878737" cy="32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500842-248F-7020-8B30-B27ECCA3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744" y="-54864"/>
            <a:ext cx="4434338" cy="1783080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總結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47674-B609-029D-4298-0329C982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zh-TW" altLang="en-US" sz="1900" dirty="0"/>
              <a:t>在貸款審批中，</a:t>
            </a:r>
            <a:r>
              <a:rPr lang="zh-TW" altLang="en-US" sz="1900" b="1" dirty="0">
                <a:highlight>
                  <a:srgbClr val="FFFF00"/>
                </a:highlight>
              </a:rPr>
              <a:t>精確率</a:t>
            </a:r>
            <a:r>
              <a:rPr lang="zh-TW" altLang="en-US" sz="1900" dirty="0"/>
              <a:t>和</a:t>
            </a:r>
            <a:r>
              <a:rPr lang="zh-TW" altLang="en-US" sz="1900" b="1" dirty="0">
                <a:highlight>
                  <a:srgbClr val="00FFFF"/>
                </a:highlight>
              </a:rPr>
              <a:t>召回率</a:t>
            </a:r>
            <a:r>
              <a:rPr lang="zh-TW" altLang="en-US" sz="1900" dirty="0"/>
              <a:t>的重點取決於業務目標：</a:t>
            </a:r>
            <a:endParaRPr lang="en-US" altLang="zh-TW" sz="1900" dirty="0"/>
          </a:p>
          <a:p>
            <a:endParaRPr lang="zh-TW" alt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900" b="1" dirty="0">
                <a:highlight>
                  <a:srgbClr val="FFFF00"/>
                </a:highlight>
              </a:rPr>
              <a:t>精確率</a:t>
            </a:r>
            <a:r>
              <a:rPr lang="zh-TW" altLang="en-US" sz="1900" dirty="0"/>
              <a:t>較重要：如果貸款機構重視風險控制，避免錯誤批准不合格的申請，則應優先考慮精確率，減少違約風險。</a:t>
            </a:r>
            <a:endParaRPr lang="en-US" altLang="zh-TW" sz="1900" dirty="0"/>
          </a:p>
          <a:p>
            <a:r>
              <a:rPr lang="zh-TW" altLang="en-US" sz="1900" dirty="0"/>
              <a:t>傳統金融機構通常更重視</a:t>
            </a:r>
            <a:r>
              <a:rPr lang="zh-TW" altLang="en-US" sz="1900" b="1" dirty="0">
                <a:highlight>
                  <a:srgbClr val="FFFF00"/>
                </a:highlight>
              </a:rPr>
              <a:t>精確率</a:t>
            </a:r>
            <a:endParaRPr lang="en-US" altLang="zh-TW" sz="19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endParaRPr lang="zh-TW" alt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900" b="1" dirty="0">
                <a:highlight>
                  <a:srgbClr val="00FFFF"/>
                </a:highlight>
              </a:rPr>
              <a:t>召回率</a:t>
            </a:r>
            <a:r>
              <a:rPr lang="zh-TW" altLang="en-US" sz="1900"/>
              <a:t>較重要：</a:t>
            </a:r>
            <a:r>
              <a:rPr lang="zh-TW" altLang="en-US" sz="1900" dirty="0"/>
              <a:t>若貸款機構希望擴展業務，確保符合資格的申請不被錯過，則應優先考慮召回率，提升客戶滿意度和成交量。</a:t>
            </a:r>
          </a:p>
          <a:p>
            <a:r>
              <a:rPr lang="zh-TW" altLang="en-US" sz="1900" dirty="0"/>
              <a:t>新興貸款平台可能更關注</a:t>
            </a:r>
            <a:r>
              <a:rPr lang="zh-TW" altLang="en-US" sz="1900" b="1" dirty="0">
                <a:highlight>
                  <a:srgbClr val="00FFFF"/>
                </a:highlight>
              </a:rPr>
              <a:t>召回率</a:t>
            </a:r>
            <a:r>
              <a:rPr lang="zh-TW" altLang="en-US" sz="1900" dirty="0"/>
              <a:t>以擴展客群。</a:t>
            </a:r>
          </a:p>
          <a:p>
            <a:endParaRPr lang="zh-TW" altLang="en-US" sz="1900" dirty="0"/>
          </a:p>
        </p:txBody>
      </p:sp>
      <p:pic>
        <p:nvPicPr>
          <p:cNvPr id="5" name="圖片 4" descr="一張含有 文字, 螢幕擷取畫面, 功能表, 字型 的圖片&#10;&#10;自動產生的描述">
            <a:extLst>
              <a:ext uri="{FF2B5EF4-FFF2-40B4-BE49-F238E27FC236}">
                <a16:creationId xmlns:a16="http://schemas.microsoft.com/office/drawing/2014/main" id="{CEA55C31-315D-6C96-71A7-08ACE01F7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21" y="2916451"/>
            <a:ext cx="3738297" cy="3766546"/>
          </a:xfrm>
          <a:prstGeom prst="rect">
            <a:avLst/>
          </a:prstGeom>
        </p:spPr>
      </p:pic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EEEBE9C3-C0D8-49E4-198A-2D5758D6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22" y="132588"/>
            <a:ext cx="3738298" cy="27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150</Words>
  <Application>Microsoft Office PowerPoint</Application>
  <PresentationFormat>寬螢幕</PresentationFormat>
  <Paragraphs>16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佈景主題</vt:lpstr>
      <vt:lpstr>loan_data</vt:lpstr>
      <vt:lpstr>隨機森林 原始模型</vt:lpstr>
      <vt:lpstr>過採樣(處理分類不平衡) 增加少數類別的樣本數量</vt:lpstr>
      <vt:lpstr>欠採樣(處理分類不平衡) 減少多數類別的樣本數量</vt:lpstr>
      <vt:lpstr>其他模型</vt:lpstr>
      <vt:lpstr>其他模型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文豪 吳</dc:creator>
  <cp:lastModifiedBy>文豪 吳</cp:lastModifiedBy>
  <cp:revision>2</cp:revision>
  <dcterms:created xsi:type="dcterms:W3CDTF">2024-11-10T07:31:47Z</dcterms:created>
  <dcterms:modified xsi:type="dcterms:W3CDTF">2024-11-11T03:43:59Z</dcterms:modified>
</cp:coreProperties>
</file>