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57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96A2-2944-E14D-27B4-6DB38C3C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5995-B7BC-1295-4EE8-9FC5D773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50C6-7031-A724-39F8-C39D5F2C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27CE-26E1-10C8-0778-EF2EE668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7AC3-F6AE-14C5-AE0B-809553C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C7BD-849A-F974-9E68-6B8ADA0E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C9C83-C12D-5FE8-0D9F-4DE6B799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A964-0F6F-F128-50D4-DA36C63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F96-C67F-8550-0B8A-A5C49170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23AF-10FD-E870-967B-D31B4A1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0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2E790-88BA-36EF-8838-1DCB7DC9A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BB1B-4553-FF7E-D73B-E5237441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F08E-C254-7CFA-8930-61407E3E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0FF8-852E-A0F1-7756-EA868501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4077-8F02-8EEB-3D21-82C6DF85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4384-5CF3-7F50-275E-FDC35556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32C0-1F42-4A60-2FD8-09D6F496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C82D-2BFB-4CE0-7928-BD8FF51E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AEB4-969F-414D-4A74-B44FF45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8329-D95A-4F77-F132-5DADF562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6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476F-EFC9-E9F2-9FE6-89AFF5C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5E596-0C1B-C761-E92E-4EFB3D0C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AE1E-B185-B079-0F77-2734E62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7F7-6144-A337-2905-E1288E9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9FA4-5E70-7E26-9005-4C7FA3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4B9-D439-A58D-0F1F-DDB1CC55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E6E1-2C85-FC19-FD3B-7206FBBC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8F2AB-5E9C-2B37-BD8D-B821A0F3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9F9E-4CD0-C50B-9F26-BE946C34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157FA-B86C-A156-B5D6-B227D594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FEF5-B3F3-739F-6486-9A58A219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AF58-F6B4-8340-BA67-2C5F6A2D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BFE6-425C-B9FD-0EC2-0E38761E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AF2D9-D400-598A-4AE5-A5A3FB47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7C674-D926-5138-2C93-872975E6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4A7FE-42D2-0089-6993-A84CBF025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68418-F786-6EE4-F6B7-C5D65E31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C2A88-5516-C153-D09A-6CB03895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A661C-2696-D42B-7F8F-D0F6AE16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5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DADD-B2AC-30E2-8934-97198FB3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BE616-0F47-E289-955C-8F5FC146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619C4-10C3-1A11-9FF5-9535048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214AF-CC49-3706-C82D-A8FB107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2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A8217-BCC9-B1CA-1D92-82DDAB5F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C594B-954C-F69D-441D-A0CFAB27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3F5B-9ADC-26F2-48AE-544891F8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8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002-D023-4DB1-CF0A-4A0770F4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3DB7-87D7-E5FE-5BC9-F717DD2C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8F4B7-E38B-6197-5469-74864854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9CD5-151E-FCBB-B45F-1E8C16BA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CB4C-FBAD-9A3F-2D50-FE335E9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E271F-7B26-A72F-73D3-9DA1DC75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9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9FB8-EAA4-CE9D-D229-37A094F7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BC94E-9CBF-7220-C062-BD782F11D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F748-6E8F-93A0-BD6E-6CA1DDA4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72E0-B098-1037-F24D-9371B8F3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98889-5EC5-021E-767A-46AD7E66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C713-BA94-A478-9CB5-44D38C1E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5FE27-D72D-2AF4-1DB8-3F7AE49E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FB28E-F9A2-66D8-56C2-7D9DB24C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6476-7534-9A2C-81C7-0E853BF4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24AA-4221-7079-AABC-93F1E814B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02B0-1664-30A4-7F97-59C54C6F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u272004/-Microsoft-365-Productivity-Insights-Dashboard-.git" TargetMode="External"/><Relationship Id="rId2" Type="http://schemas.openxmlformats.org/officeDocument/2006/relationships/hyperlink" Target="https://www.linkedin.com/in/tanmay-sharma-800599373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hashnode.com/@tanmay27" TargetMode="External"/><Relationship Id="rId4" Type="http://schemas.openxmlformats.org/officeDocument/2006/relationships/hyperlink" Target="https://github.com/Tanu2720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FA0B4-69F6-E2C5-5E6E-879EF02440F0}"/>
              </a:ext>
            </a:extLst>
          </p:cNvPr>
          <p:cNvSpPr txBox="1"/>
          <p:nvPr/>
        </p:nvSpPr>
        <p:spPr>
          <a:xfrm>
            <a:off x="0" y="0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Cover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Title: </a:t>
            </a:r>
            <a:r>
              <a:rPr lang="en-IN" sz="2000" b="1" dirty="0"/>
              <a:t>"Microsoft 365 Productivity Insights Dashboard"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Subtitle: </a:t>
            </a:r>
            <a:r>
              <a:rPr lang="en-IN" sz="2000" i="1" dirty="0"/>
              <a:t>A Data-Driven Analysis of Workplace Productivity &amp;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Name: </a:t>
            </a:r>
            <a:r>
              <a:rPr lang="en-IN" sz="2000" b="1" i="1" dirty="0"/>
              <a:t>Tanmay Sharma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Role: Data /Business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Date: 2025/08/30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08B35-7752-6F53-26B4-E5865EB8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2429797"/>
            <a:ext cx="6115050" cy="571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F5F87-C4CE-34AF-97E0-FEB12D81B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72" y="2429797"/>
            <a:ext cx="61150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C7E39-E0DB-6385-BF0B-B9E5ED9B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233A5-7338-EFE5-F28E-295E05D3DE54}"/>
              </a:ext>
            </a:extLst>
          </p:cNvPr>
          <p:cNvSpPr txBox="1"/>
          <p:nvPr/>
        </p:nvSpPr>
        <p:spPr>
          <a:xfrm>
            <a:off x="0" y="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Conclusion &amp; 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Dashboard provides </a:t>
            </a:r>
            <a:r>
              <a:rPr lang="en-US" sz="2000" b="1" dirty="0"/>
              <a:t>holistic view of productivity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be extended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refresh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analytics (ML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Role-based insights</a:t>
            </a:r>
          </a:p>
        </p:txBody>
      </p:sp>
    </p:spTree>
    <p:extLst>
      <p:ext uri="{BB962C8B-B14F-4D97-AF65-F5344CB8AC3E}">
        <p14:creationId xmlns:p14="http://schemas.microsoft.com/office/powerpoint/2010/main" val="247361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89F23-72D0-3046-C428-B9793DA29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7BA67-CBD7-5387-7E57-39C8509EE6F3}"/>
              </a:ext>
            </a:extLst>
          </p:cNvPr>
          <p:cNvSpPr txBox="1"/>
          <p:nvPr/>
        </p:nvSpPr>
        <p:spPr>
          <a:xfrm>
            <a:off x="0" y="78658"/>
            <a:ext cx="463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Thank You:</a:t>
            </a:r>
          </a:p>
          <a:p>
            <a:r>
              <a:rPr lang="en-IN" b="1" dirty="0"/>
              <a:t>LinkedIn: </a:t>
            </a:r>
            <a:r>
              <a:rPr lang="en-IN" b="1" dirty="0">
                <a:hlinkClick r:id="rId2"/>
              </a:rPr>
              <a:t>LinkedIn</a:t>
            </a:r>
            <a:endParaRPr lang="en-IN" b="1" dirty="0"/>
          </a:p>
          <a:p>
            <a:r>
              <a:rPr lang="en-IN" b="1" dirty="0"/>
              <a:t>Project: </a:t>
            </a:r>
            <a:r>
              <a:rPr lang="en-IN" b="1" dirty="0">
                <a:hlinkClick r:id="rId3"/>
              </a:rPr>
              <a:t>Project Link</a:t>
            </a:r>
            <a:endParaRPr lang="en-IN" b="1" dirty="0"/>
          </a:p>
          <a:p>
            <a:r>
              <a:rPr lang="en-IN" b="1" dirty="0"/>
              <a:t>Git hub: </a:t>
            </a:r>
            <a:r>
              <a:rPr lang="en-IN" b="1" dirty="0">
                <a:hlinkClick r:id="rId4"/>
              </a:rPr>
              <a:t>Git hub</a:t>
            </a:r>
            <a:endParaRPr lang="en-IN" b="1" dirty="0"/>
          </a:p>
          <a:p>
            <a:r>
              <a:rPr lang="en-IN" b="1" dirty="0"/>
              <a:t>Blob: </a:t>
            </a:r>
            <a:r>
              <a:rPr lang="en-IN" b="1" dirty="0">
                <a:hlinkClick r:id="rId5"/>
              </a:rPr>
              <a:t>Hashnode_@tanmay27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E6E2D-1A1F-5971-1103-1488DE48A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17" y="4247536"/>
            <a:ext cx="3202183" cy="29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1F00-6D20-CEBC-0D6D-3A2A83290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CA274-8C57-C851-D5C2-0B442D848BA1}"/>
              </a:ext>
            </a:extLst>
          </p:cNvPr>
          <p:cNvSpPr txBox="1"/>
          <p:nvPr/>
        </p:nvSpPr>
        <p:spPr>
          <a:xfrm>
            <a:off x="0" y="7402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📌 Objective of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workplace productivity using Microsoft 365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 collaboration through meetings, emails, chats &amp;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top-performing employees, departments, and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Used: </a:t>
            </a:r>
            <a:r>
              <a:rPr lang="en-US" b="1" dirty="0"/>
              <a:t>python + Azure + MySQL +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311F9-DC24-1B81-1223-F8F2B0CA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7A7D0-A455-8995-50EC-C95DC309F226}"/>
              </a:ext>
            </a:extLst>
          </p:cNvPr>
          <p:cNvSpPr txBox="1"/>
          <p:nvPr/>
        </p:nvSpPr>
        <p:spPr>
          <a:xfrm>
            <a:off x="0" y="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Employees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Meetings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Emails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Teams Usage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Documents Data</a:t>
            </a:r>
          </a:p>
        </p:txBody>
      </p:sp>
    </p:spTree>
    <p:extLst>
      <p:ext uri="{BB962C8B-B14F-4D97-AF65-F5344CB8AC3E}">
        <p14:creationId xmlns:p14="http://schemas.microsoft.com/office/powerpoint/2010/main" val="60456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068B8-3540-A427-6761-8FC3F0F4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8E3822-704E-C8CC-21F4-DA8528AF8158}"/>
              </a:ext>
            </a:extLst>
          </p:cNvPr>
          <p:cNvSpPr txBox="1"/>
          <p:nvPr/>
        </p:nvSpPr>
        <p:spPr>
          <a:xfrm>
            <a:off x="0" y="102255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Dashboard Highlights (KPIs)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Meetings: </a:t>
            </a:r>
            <a:r>
              <a:rPr lang="en-US" sz="2000" b="1" dirty="0"/>
              <a:t>7M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Emails: </a:t>
            </a:r>
            <a:r>
              <a:rPr lang="en-US" sz="2000" b="1" dirty="0"/>
              <a:t>5050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Chats: </a:t>
            </a:r>
            <a:r>
              <a:rPr lang="en-US" sz="2000" b="1" dirty="0"/>
              <a:t>18K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Docs Shared: </a:t>
            </a:r>
            <a:r>
              <a:rPr lang="en-US" sz="2000" b="1" dirty="0"/>
              <a:t>3357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B49DE-C4DC-A7FB-E560-2579B641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6CE61-0E84-5DEC-89AA-133637C4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84CF3-0791-84D1-50F2-FA3F9B310AFC}"/>
              </a:ext>
            </a:extLst>
          </p:cNvPr>
          <p:cNvSpPr txBox="1"/>
          <p:nvPr/>
        </p:nvSpPr>
        <p:spPr>
          <a:xfrm>
            <a:off x="0" y="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Key Insights (Charts)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📈 </a:t>
            </a:r>
            <a:r>
              <a:rPr lang="en-US" sz="2000" b="1" dirty="0"/>
              <a:t>Monthly Meeting Trends</a:t>
            </a:r>
            <a:r>
              <a:rPr lang="en-US" sz="2000" dirty="0"/>
              <a:t> – downward trend showing efficiency gains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👩‍💼 </a:t>
            </a:r>
            <a:r>
              <a:rPr lang="en-US" sz="2000" b="1" dirty="0"/>
              <a:t>Top 10 Busiest Employees</a:t>
            </a:r>
            <a:r>
              <a:rPr lang="en-US" sz="2000" dirty="0"/>
              <a:t> – recognizing high contributors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🏢 </a:t>
            </a:r>
            <a:r>
              <a:rPr lang="en-US" sz="2000" b="1" dirty="0"/>
              <a:t>Department-wise Collaboration</a:t>
            </a:r>
            <a:r>
              <a:rPr lang="en-US" sz="2000" dirty="0"/>
              <a:t> – HR &amp; IT Support most collaborative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🌍 </a:t>
            </a:r>
            <a:r>
              <a:rPr lang="en-US" sz="2000" b="1" dirty="0"/>
              <a:t>Location-wise Productivity</a:t>
            </a:r>
            <a:r>
              <a:rPr lang="en-US" sz="2000" dirty="0"/>
              <a:t> – balanced contribution across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9668-4498-4843-8AF5-DA95FD2D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" y="2763714"/>
            <a:ext cx="7261136" cy="40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8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2CA3-DB73-9ADA-AC7C-0841B54DF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3FA83-23F7-91DE-C6F8-4C4597D03A2C}"/>
              </a:ext>
            </a:extLst>
          </p:cNvPr>
          <p:cNvSpPr txBox="1"/>
          <p:nvPr/>
        </p:nvSpPr>
        <p:spPr>
          <a:xfrm>
            <a:off x="0" y="-7905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Productivity Score (Advanced Metric)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Formula combining </a:t>
            </a:r>
            <a:r>
              <a:rPr lang="en-US" sz="2000" b="1" dirty="0"/>
              <a:t>meetings, emails, docs, chats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Top employees based on productivity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measure </a:t>
            </a:r>
            <a:r>
              <a:rPr lang="en-US" sz="2000" b="1" dirty="0"/>
              <a:t>quality + quantity</a:t>
            </a:r>
            <a:r>
              <a:rPr lang="en-US" sz="2000" dirty="0"/>
              <a:t> of collaboration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D7577-1426-C191-A4C8-01003F04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39"/>
            <a:ext cx="6465976" cy="5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4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391E1-9F27-4D55-86C7-41582EB3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DFEF8-0629-5BE9-A951-7D77B9AD225D}"/>
              </a:ext>
            </a:extLst>
          </p:cNvPr>
          <p:cNvSpPr txBox="1"/>
          <p:nvPr/>
        </p:nvSpPr>
        <p:spPr>
          <a:xfrm>
            <a:off x="0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Dashboard Highlights: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F070E-8C41-D2C7-6896-E81BF7FAB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" y="684696"/>
            <a:ext cx="10948233" cy="61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B202C-6171-88B6-E2F9-1E9170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" y="0"/>
            <a:ext cx="121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7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EBDE7-C52B-C0C0-895A-F99ECC48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FAA1B-3332-A4A4-F6EA-27CBF823F1AC}"/>
              </a:ext>
            </a:extLst>
          </p:cNvPr>
          <p:cNvSpPr txBox="1"/>
          <p:nvPr/>
        </p:nvSpPr>
        <p:spPr>
          <a:xfrm>
            <a:off x="0" y="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identify </a:t>
            </a:r>
            <a:r>
              <a:rPr lang="en-US" sz="2000" b="1" dirty="0"/>
              <a:t>team collaboration gaps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</a:t>
            </a:r>
            <a:r>
              <a:rPr lang="en-US" sz="2000" b="1" dirty="0"/>
              <a:t>HR &amp; Management decisions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Drives </a:t>
            </a:r>
            <a:r>
              <a:rPr lang="en-US" sz="2000" b="1" dirty="0"/>
              <a:t>employee performance analysis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Boosts </a:t>
            </a:r>
            <a:r>
              <a:rPr lang="en-US" sz="2000" b="1" dirty="0"/>
              <a:t>data-driven workplace strategy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75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Sharma</dc:creator>
  <cp:lastModifiedBy>Tanmay Sharma</cp:lastModifiedBy>
  <cp:revision>1</cp:revision>
  <dcterms:created xsi:type="dcterms:W3CDTF">2025-08-30T11:15:53Z</dcterms:created>
  <dcterms:modified xsi:type="dcterms:W3CDTF">2025-08-30T11:34:25Z</dcterms:modified>
</cp:coreProperties>
</file>