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76" r:id="rId11"/>
    <p:sldId id="265" r:id="rId12"/>
    <p:sldId id="277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Cartographer - ROS</a:t>
            </a:r>
            <a:br>
              <a:rPr lang="en-US" altLang="zh-CN"/>
            </a:br>
            <a:r>
              <a:rPr lang="en-US" altLang="zh-CN"/>
              <a:t>官网学习笔记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p>
            <a:r>
              <a:rPr lang="zh-CN" altLang="en-US"/>
              <a:t>Global SLAM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437640"/>
            <a:ext cx="11015980" cy="4861560"/>
          </a:xfrm>
        </p:spPr>
        <p:txBody>
          <a:bodyPr>
            <a:normAutofit fontScale="90000" lnSpcReduction="10000"/>
          </a:bodyPr>
          <a:p>
            <a:r>
              <a:rPr lang="en-US" altLang="zh-CN" sz="2000">
                <a:sym typeface="+mn-ea"/>
              </a:rPr>
              <a:t>一个重要的参数：多久进行一次优化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POSE_GRAPH.optimize_every_n_nodes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上面这个参数可以设置成0，这意味着完全停掉global SLAM，而完全做local SLAM。通常这是调节Cartographer参数的第一步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是一种GraphSLAM：在nodes和submaps之间构建约束，然后优化这个约束图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约束分为non-global constrains和global constrains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non-global constrains，也称为submap内部约束，在node之间自动创建，因为它们在轨迹上接近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POSE_GRAPH.constraint_builder.max_constraint_distance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POSE_GRAPH.fast_correlative_scan_matcher.linear_search_window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POSE_GRAPH.fast_correlative_scan_matcher_3d.linear_xy_search_window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POSE_GRAPH.fast_correlative_scan_matcher_3d.linear_z_search_window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POSE_GRAPH.fast_correlative_scan_matcher*.angular_search_window</a:t>
            </a:r>
            <a:endParaRPr lang="en-US" altLang="zh-C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注意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全局优化可不止用于回环检测，还可以用于多轨迹优化，即多SLAM优化。</a:t>
            </a:r>
            <a:endParaRPr lang="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p>
            <a:r>
              <a:rPr lang="zh-CN" altLang="en-US"/>
              <a:t>Global SLAM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437640"/>
            <a:ext cx="11015980" cy="4861560"/>
          </a:xfrm>
        </p:spPr>
        <p:txBody>
          <a:bodyPr/>
          <a:p>
            <a:r>
              <a:rPr lang="en-US" altLang="en-US" sz="1800"/>
              <a:t>为了限制约束的数量，carto会对all close nodes进行降采样。</a:t>
            </a:r>
            <a:endParaRPr lang="en-US" altLang="en-US" sz="1800"/>
          </a:p>
          <a:p>
            <a:r>
              <a:rPr lang="en-US" altLang="en-US" sz="1800"/>
              <a:t>POSE_GRAPH.constraint_builder.sampling_ratio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回环，或者说global SLAM，主要是用到了FastCorrelativeScanMatcher，用到了分支定界方法，可以很快消除掉错误匹配，实现实时的回环</a:t>
            </a:r>
            <a:endParaRPr lang="en-US" altLang="en-US" sz="1800"/>
          </a:p>
          <a:p>
            <a:r>
              <a:rPr lang="en-US" altLang="en-US" sz="1800"/>
              <a:t>POSE_GRAPH.constraint_builder.fast_correlative_scan_matcher.branch_and_bound_depth</a:t>
            </a:r>
            <a:endParaRPr lang="en-US" altLang="en-US" sz="1800"/>
          </a:p>
          <a:p>
            <a:r>
              <a:rPr lang="en-US" altLang="en-US" sz="1800"/>
              <a:t>POSE_GRAPH.constraint_builder.fast_correlative_scan_matcher_3d.branch_and_bound_depth</a:t>
            </a:r>
            <a:endParaRPr lang="en-US" altLang="en-US" sz="1800"/>
          </a:p>
          <a:p>
            <a:r>
              <a:rPr lang="en-US" altLang="en-US" sz="1800"/>
              <a:t>POSE_GRAPH.constraint_builder.fast_correlative_scan_matcher_3d.full_resolution_depth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一旦</a:t>
            </a:r>
            <a:r>
              <a:rPr lang="en-US" altLang="en-US" sz="1800">
                <a:sym typeface="+mn-ea"/>
              </a:rPr>
              <a:t>FastCorrelativeScanMatcher得到一个足够好的值，就把该值交给ceresScanMatcher去优化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POSE_GRAPH.constraint_builder.min_score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POSE_GRAPH.constraint_builder.ceres_scan_matcher_3d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POSE_GRAPH.constraint_builder.ceres_scan_matcher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p>
            <a:r>
              <a:rPr lang="zh-CN" altLang="en-US"/>
              <a:t>Global SLAM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437640"/>
            <a:ext cx="11015980" cy="4861560"/>
          </a:xfrm>
        </p:spPr>
        <p:txBody>
          <a:bodyPr>
            <a:normAutofit lnSpcReduction="10000"/>
          </a:bodyPr>
          <a:p>
            <a:r>
              <a:rPr lang="en-US" altLang="en-US" sz="1800">
                <a:sym typeface="+mn-ea"/>
              </a:rPr>
              <a:t>全局优化要考虑各方面的残差，主要是：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loop closure constrains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non-global constrains(matcher)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IMU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local SLAM rough pose estimations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odometry source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fixed frame such an GPS</a:t>
            </a:r>
            <a:endParaRPr lang="en-US" altLang="en-US" sz="1800">
              <a:sym typeface="+mn-ea"/>
            </a:endParaRPr>
          </a:p>
          <a:p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POSE_GRAPH.constraint_builder.loop_closure_translation_weight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POSE_GRAPH.constraint_builder.loop_closure_rotation_weight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POSE_GRAPH.matcher_translation_weight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POSE_GRAPH.matcher_rotation_weight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POSE_GRAPH.optimization_problem.*_weight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POSE_GRAPH.optimization_problem.ceres_solver_options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p>
            <a:r>
              <a:rPr lang="zh-CN" altLang="en-US"/>
              <a:t>Global SLAM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437640"/>
            <a:ext cx="11015980" cy="4861560"/>
          </a:xfrm>
        </p:spPr>
        <p:txBody>
          <a:bodyPr>
            <a:normAutofit lnSpcReduction="10000"/>
          </a:bodyPr>
          <a:p>
            <a:r>
              <a:rPr lang="en-US" altLang="en-US" sz="1800">
                <a:sym typeface="+mn-ea"/>
              </a:rPr>
              <a:t>如果IMU外参还没有标定好，那么Carto可以在这个过程中完成自动的IMU外参标定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POSE_GRAPH.optimization_problem.log_solver_summary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POSE_GRAPH.optimization_problem.use_online_imu_extrinsics_in_3d</a:t>
            </a:r>
            <a:endParaRPr lang="en-US" altLang="en-US" sz="1800">
              <a:sym typeface="+mn-ea"/>
            </a:endParaRPr>
          </a:p>
          <a:p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huber核函数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POSE_GRAPH.optimization_problem.huber_scale</a:t>
            </a:r>
            <a:endParaRPr lang="en-US" altLang="en-US" sz="1800">
              <a:sym typeface="+mn-ea"/>
            </a:endParaRPr>
          </a:p>
          <a:p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建图完成后，进行一次最终的迭代：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POSE_GRAPH.max_num_final_iterations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Tuning methodology </a:t>
            </a:r>
            <a:r>
              <a:rPr lang="en-US" altLang="zh-CN"/>
              <a:t>- 调参方法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carto调参不容易，许多参数相互影响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有一个内置的Evaluation工具，</a:t>
            </a:r>
            <a:r>
              <a:rPr lang="" altLang="en-US"/>
              <a:t>对于测试LocalSLAM，即前端的质量非常有用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随Cartographer核心一起提供，也就是说，与Cartographer_ROS独立但兼容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https://google-cartographer.readthedocs.io/en/latest/evaluation.html这个网站极其有用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假设已经通过Cartographer_ROS将信息序列化成了.pbstream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需要assert_writer生成的.pbstream作为输入</a:t>
            </a:r>
            <a:r>
              <a:rPr lang="" altLang="en-US"/>
              <a:t>，可参阅 Exploiting the map generated by Cartographer ROS 章节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2720"/>
            <a:ext cx="10515600" cy="1325880"/>
          </a:xfrm>
        </p:spPr>
        <p:txBody>
          <a:bodyPr/>
          <a:p>
            <a:r>
              <a:rPr lang="zh-CN" altLang="en-US"/>
              <a:t>Tuning </a:t>
            </a:r>
            <a:r>
              <a:rPr lang="en-US" altLang="zh-CN"/>
              <a:t>Local SLAM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2210"/>
            <a:ext cx="10515600" cy="5433695"/>
          </a:xfrm>
        </p:spPr>
        <p:txBody>
          <a:bodyPr/>
          <a:p>
            <a:r>
              <a:rPr lang="en-US" altLang="en-US"/>
              <a:t>调local就要关闭global：</a:t>
            </a:r>
            <a:endParaRPr lang="en-US" altLang="en-US"/>
          </a:p>
          <a:p>
            <a:r>
              <a:rPr lang="en-US" altLang="en-US"/>
              <a:t>POSE_GRAPH.optimize_every_n_nodes = 0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调submap的大小，就是调节range_data的数目：</a:t>
            </a:r>
            <a:endParaRPr lang="en-US" altLang="en-US"/>
          </a:p>
          <a:p>
            <a:r>
              <a:rPr lang="en-US" altLang="en-US"/>
              <a:t>TRAJECTORY_BUILDER_2D.submaps.num_range_data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调CeresScanMatcher</a:t>
            </a:r>
            <a:endParaRPr lang="en-US" altLang="en-US"/>
          </a:p>
          <a:p>
            <a:r>
              <a:rPr lang="en-US" altLang="en-US"/>
              <a:t>目前来看，scan match的结果偏离初值的大小，并不影响其score。我们想要改变这种情况，move more，pay more：</a:t>
            </a:r>
            <a:endParaRPr lang="en-US" altLang="en-US"/>
          </a:p>
          <a:p>
            <a:r>
              <a:rPr lang="en-US" altLang="en-US"/>
              <a:t>TRAJECTORY_BUILDER_2D.ceres_scan_matcher.translation_weight and rotation_weight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2720"/>
            <a:ext cx="10515600" cy="1325880"/>
          </a:xfrm>
        </p:spPr>
        <p:txBody>
          <a:bodyPr/>
          <a:p>
            <a:r>
              <a:rPr lang="en-US"/>
              <a:t>Low Latency - Global SLAM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420" y="1335405"/>
            <a:ext cx="11302365" cy="5433695"/>
          </a:xfrm>
        </p:spPr>
        <p:txBody>
          <a:bodyPr/>
          <a:p>
            <a:r>
              <a:rPr lang="en-US" altLang="en-US" sz="2000"/>
              <a:t>调节global SLAM to low latency，直到其能实时运行。但是不要再超调太多，即要追求质量。global调节方法：</a:t>
            </a:r>
            <a:endParaRPr lang="en-US" altLang="en-US" sz="2000"/>
          </a:p>
          <a:p>
            <a:r>
              <a:rPr lang="en-US" altLang="en-US" sz="2000"/>
              <a:t>降低优化次数：optimize_every_n_nodes</a:t>
            </a:r>
            <a:endParaRPr lang="en-US" altLang="en-US" sz="2000"/>
          </a:p>
          <a:p>
            <a:r>
              <a:rPr lang="en-US" altLang="en-US" sz="2000"/>
              <a:t>提高线程数=核心数：MAP_BUILDER.num_background_threads</a:t>
            </a:r>
            <a:endParaRPr lang="en-US" altLang="en-US" sz="2000"/>
          </a:p>
          <a:p>
            <a:r>
              <a:rPr lang="en-US" altLang="en-US" sz="2000"/>
              <a:t>降低采样：global_sampling_ratio和constraint_builder.sampling_ratio</a:t>
            </a:r>
            <a:endParaRPr lang="en-US" altLang="en-US" sz="2000"/>
          </a:p>
          <a:p>
            <a:r>
              <a:rPr lang="en-US" altLang="en-US" sz="2000"/>
              <a:t>提升最小得分：constraint_builder.min_score</a:t>
            </a:r>
            <a:endParaRPr lang="en-US" altLang="en-US" sz="2000"/>
          </a:p>
          <a:p>
            <a:r>
              <a:rPr lang="en-US" altLang="en-US" sz="2000"/>
              <a:t>对于自适应体素滤波，降低min_num_points, max_range,提高max_length</a:t>
            </a:r>
            <a:endParaRPr lang="en-US" altLang="en-US" sz="2000"/>
          </a:p>
          <a:p>
            <a:r>
              <a:rPr lang="en-US" altLang="en-US" sz="2000"/>
              <a:t>调高体素尺寸和submap分辨率，降低submap的大小：increase voxel_filter_size, submaps.resolution, decrease submaps.num_range_data</a:t>
            </a:r>
            <a:endParaRPr lang="en-US" altLang="en-US" sz="2000"/>
          </a:p>
          <a:p>
            <a:r>
              <a:rPr lang="en-US" altLang="en-US" sz="2000"/>
              <a:t>降低search window大小：.linear_xy_search_window, .linear_z_search_window, .angular_search_window</a:t>
            </a:r>
            <a:endParaRPr lang="en-US" altLang="en-US" sz="2000"/>
          </a:p>
          <a:p>
            <a:r>
              <a:rPr lang="en-US" altLang="en-US" sz="2000"/>
              <a:t>调高global_constraint_search_after_n_seconds</a:t>
            </a:r>
            <a:endParaRPr lang="en-US" altLang="en-US" sz="2000"/>
          </a:p>
          <a:p>
            <a:r>
              <a:rPr lang="en-US" altLang="en-US" sz="2000"/>
              <a:t>降低最大循环次数max_num_iterations</a:t>
            </a:r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2720"/>
            <a:ext cx="10515600" cy="1325880"/>
          </a:xfrm>
        </p:spPr>
        <p:txBody>
          <a:bodyPr/>
          <a:p>
            <a:r>
              <a:rPr lang="en-US"/>
              <a:t>Low Latency - </a:t>
            </a:r>
            <a:r>
              <a:rPr lang="en-US" altLang="en-US"/>
              <a:t>Local</a:t>
            </a:r>
            <a:r>
              <a:rPr lang="en-US"/>
              <a:t> SLAM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420" y="1335405"/>
            <a:ext cx="11302365" cy="5433695"/>
          </a:xfrm>
        </p:spPr>
        <p:txBody>
          <a:bodyPr/>
          <a:p>
            <a:r>
              <a:rPr lang="en-US" altLang="en-US" sz="2000"/>
              <a:t>调高体素大小：voxel_filter_size</a:t>
            </a:r>
            <a:endParaRPr lang="en-US" altLang="en-US" sz="2000"/>
          </a:p>
          <a:p>
            <a:r>
              <a:rPr lang="en-US" altLang="en-US" sz="2000"/>
              <a:t>调高submap分辨率：submaps.resolution</a:t>
            </a:r>
            <a:endParaRPr lang="en-US" altLang="en-US" sz="2000"/>
          </a:p>
          <a:p>
            <a:r>
              <a:rPr lang="en-US" altLang="en-US" sz="2000"/>
              <a:t>对于自适应体素滤波：降低.min_num_points, .max_range，调高.max_length</a:t>
            </a:r>
            <a:endParaRPr lang="en-US" altLang="en-US" sz="2000"/>
          </a:p>
          <a:p>
            <a:r>
              <a:rPr lang="en-US" altLang="en-US" sz="2000"/>
              <a:t>降低max_range（尤其是noisy data 情形）</a:t>
            </a:r>
            <a:endParaRPr lang="en-US" altLang="en-US" sz="2000"/>
          </a:p>
          <a:p>
            <a:r>
              <a:rPr lang="en-US" altLang="en-US" sz="2000"/>
              <a:t>降低submap大小：submaps.num_range_data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请注意，作为副作用，较大的体素会略微增加扫描匹配分数，因此分数阈值应相应提高。</a:t>
            </a:r>
            <a:endParaRPr lang="en-US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2720"/>
            <a:ext cx="10515600" cy="1325880"/>
          </a:xfrm>
        </p:spPr>
        <p:txBody>
          <a:bodyPr/>
          <a:p>
            <a:r>
              <a:rPr lang="en-US" altLang="en-US"/>
              <a:t>已知地图纯定位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420" y="1335405"/>
            <a:ext cx="11302365" cy="5433695"/>
          </a:xfrm>
        </p:spPr>
        <p:txBody>
          <a:bodyPr/>
          <a:p>
            <a:r>
              <a:rPr lang="en-US" altLang="en-US" sz="2000"/>
              <a:t>不同：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1、期望local和global延迟更低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2、地图的冻结轨迹和当前轨迹之间有大量约束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tune：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1、enable TRAJECTORY_BUILDER.pure_localization = true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2、strongly decrease POSE_GRAPH.optimize_every_n_nodes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这种情况下，global可能太慢、跟不上、吃不消。所以接下来：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3、strongly decrease global_sampling_ratio和constraint_builder.sampling_ratio来抵消大量的约束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4、调其他降低latency的参数，知道能够实时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注意：submaps的分辨率要匹配.pbstream里面的分辨率，使用不同分辨率可能导致未知问题</a:t>
            </a:r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/>
              <a:t>Algorithm walkthrough for tuning</a:t>
            </a:r>
            <a:br>
              <a:rPr lang="zh-CN" altLang="en-US"/>
            </a:br>
            <a:r>
              <a:rPr lang="en-US" altLang="zh-CN"/>
              <a:t>算法部分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41875"/>
          </a:xfrm>
        </p:spPr>
        <p:txBody>
          <a:bodyPr/>
          <a:p>
            <a:r>
              <a:rPr lang="en-US" altLang="zh-CN">
                <a:sym typeface="+mn-ea"/>
              </a:rPr>
              <a:t>intuitive overview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两个关联又相对独立的子系统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1、Local SLAM、Front End、Local Trajectory Builder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2、Global SLAM、Back End、Loop Closure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抽象地说，local目的是得到最好的submap，global是为了把submap一致地拼在一起</a:t>
            </a:r>
            <a:endParaRPr lang="en-US" altLang="zh-CN"/>
          </a:p>
          <a:p>
            <a:r>
              <a:rPr lang="en-US" altLang="zh-CN"/>
              <a:t>两者各自有相应的.lua文件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Odometry in Global Optimization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POSE_GRAPH.optimization_problem.local_slam_pose_translation_weight</a:t>
            </a:r>
            <a:endParaRPr lang="zh-CN" altLang="en-US" sz="2000"/>
          </a:p>
          <a:p>
            <a:r>
              <a:rPr lang="zh-CN" altLang="en-US" sz="2000"/>
              <a:t>POSE_GRAPH.optimization_problem.local_slam_pose_rotation_weight</a:t>
            </a:r>
            <a:endParaRPr lang="zh-CN" altLang="en-US" sz="2000"/>
          </a:p>
          <a:p>
            <a:r>
              <a:rPr lang="zh-CN" altLang="en-US" sz="2000"/>
              <a:t>POSE_GRAPH.optimization_problem.odometry_translation_weight</a:t>
            </a:r>
            <a:endParaRPr lang="zh-CN" altLang="en-US" sz="2000"/>
          </a:p>
          <a:p>
            <a:r>
              <a:rPr lang="zh-CN" altLang="en-US" sz="2000"/>
              <a:t>POSE_GRAPH.optimization_problem.odometry_rotation_weight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取决于你有多信任local SLAM和传感器。一般轮式里程计旋转不准，可以降低权重</a:t>
            </a:r>
            <a:endParaRPr lang="en-US" altLang="zh-CN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Exploiting the map generated by Cartographer ROS </a:t>
            </a:r>
            <a:br>
              <a:rPr lang="zh-CN" altLang="en-US"/>
            </a:br>
            <a:r>
              <a:rPr lang="" altLang="zh-CN"/>
              <a:t>					——利用生成的地图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zh-CN"/>
              <a:t>Carto</a:t>
            </a:r>
            <a:r>
              <a:rPr lang="zh-CN" altLang="en-US"/>
              <a:t>可以将其内部状态序列化为.pbstream文件格式，该格式本质上是一个压缩的protobuf文件，其中包含</a:t>
            </a:r>
            <a:r>
              <a:rPr lang="" altLang="zh-CN"/>
              <a:t>Carto</a:t>
            </a:r>
            <a:r>
              <a:rPr lang="zh-CN" altLang="en-US"/>
              <a:t>内部使用的数据结构的快照。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为了高效地实时运行，</a:t>
            </a:r>
            <a:r>
              <a:rPr lang="" altLang="zh-CN"/>
              <a:t>Carto</a:t>
            </a:r>
            <a:r>
              <a:rPr lang="zh-CN" altLang="en-US"/>
              <a:t>会立即丢弃大部分传感器数据，只处理其输入的一小部分，然后内部使用的</a:t>
            </a:r>
            <a:r>
              <a:rPr lang="" altLang="zh-CN"/>
              <a:t>地图</a:t>
            </a:r>
            <a:r>
              <a:rPr lang="zh-CN" altLang="en-US"/>
              <a:t>（保存在.pbstream文件中）非常粗糙。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然而，当算法完成并建立了一个最佳轨迹后，它可以与传感器的全部数据重新组合，以创建一个高分辨率地图。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具体的做法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Carto</a:t>
            </a:r>
            <a:r>
              <a:rPr lang="zh-CN" altLang="en-US"/>
              <a:t>使用</a:t>
            </a:r>
            <a:r>
              <a:rPr lang="" altLang="zh-CN"/>
              <a:t>Cartographer</a:t>
            </a:r>
            <a:r>
              <a:rPr lang="zh-CN" altLang="en-US"/>
              <a:t>_assets_writer使这种重组成为可能。</a:t>
            </a:r>
            <a:endParaRPr lang="zh-CN" altLang="en-US"/>
          </a:p>
          <a:p>
            <a:r>
              <a:rPr lang="" altLang="zh-CN"/>
              <a:t>它以下面内容为输入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用于执行SLAM的原始传感器数据（在ROS.bag文件中）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SLAM得到的状态（保存在.pbstream中）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传感器外参（来自bag的TF数据，或者URDF描述）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定义在.lua文件中的管道配置</a:t>
            </a:r>
            <a:endParaRPr lang="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assert writer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assert writer以批处理的方式，遍历bag数据和.pbstream里的轨迹</a:t>
            </a:r>
            <a:endParaRPr lang="" altLang="zh-CN"/>
          </a:p>
          <a:p>
            <a:r>
              <a:rPr lang="" altLang="zh-CN"/>
              <a:t>该管道可用于着色、过滤和导出SLAM点云数据为各种格式。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390"/>
            <a:ext cx="10515600" cy="1325563"/>
          </a:xfrm>
        </p:spPr>
        <p:txBody>
          <a:bodyPr/>
          <a:p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8270"/>
            <a:ext cx="10515600" cy="5226685"/>
          </a:xfrm>
        </p:spPr>
        <p:txBody>
          <a:bodyPr/>
          <a:p>
            <a:r>
              <a:rPr lang="en-US" altLang="zh-CN" sz="1800"/>
              <a:t>为了更好的效果，设置最大最小距离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TRAJECTORY_BUILDER_nD.min_range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TRAJECTORY_BUILDER_nD.max_range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2D情形下过远的距离被替换掉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en-US" altLang="zh-CN" sz="1800"/>
              <a:t>TRAJECTORY_BUILDER_nD.num_accumulated_range_data</a:t>
            </a:r>
            <a:endParaRPr lang="en-US" altLang="zh-CN" sz="1800"/>
          </a:p>
          <a:p>
            <a:pPr marL="0" indent="0">
              <a:buNone/>
            </a:pPr>
            <a:r>
              <a:rPr lang="en-US" altLang="en-US" sz="1800"/>
              <a:t>	好像是多少个点算一个scan</a:t>
            </a:r>
            <a:endParaRPr lang="en-US" altLang="zh-CN" sz="1800"/>
          </a:p>
          <a:p>
            <a:r>
              <a:rPr lang="en-US" altLang="zh-CN" sz="1800"/>
              <a:t>TRAJECTORY_BUILDER_nD.voxel_filter_size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TRAJECTORY_BUILDER_nD.*adaptive_voxel_filter.max_length</a:t>
            </a:r>
            <a:endParaRPr lang="en-US" altLang="zh-CN" sz="1800"/>
          </a:p>
          <a:p>
            <a:r>
              <a:rPr lang="en-US" altLang="zh-CN" sz="1800"/>
              <a:t>TRAJECTORY_BUILDER_nD.*adaptive_voxel_filter.min_num_points</a:t>
            </a:r>
            <a:endParaRPr lang="en-US" altLang="zh-CN" sz="1800"/>
          </a:p>
          <a:p>
            <a:pPr marL="457200" lvl="1" indent="0">
              <a:buNone/>
            </a:pPr>
            <a:r>
              <a:rPr lang="en-US" altLang="en-US" sz="1540"/>
              <a:t>	除了固定大小体素滤波外，还需要自适应体素滤波（得到固定数目的点）</a:t>
            </a:r>
            <a:endParaRPr lang="en-US" altLang="zh-CN" sz="1540"/>
          </a:p>
          <a:p>
            <a:r>
              <a:rPr lang="en-US" altLang="zh-CN" sz="1800"/>
              <a:t>TRAJECTORY_BUILDER_2D.use_imu_data</a:t>
            </a:r>
            <a:endParaRPr lang="en-US" altLang="zh-CN" sz="1800"/>
          </a:p>
          <a:p>
            <a:r>
              <a:rPr lang="en-US" altLang="zh-CN" sz="1800"/>
              <a:t>TRAJECTORY_BUILDER_nD.imu_gravity_time_constant</a:t>
            </a:r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045845"/>
          </a:xfrm>
        </p:spPr>
        <p:txBody>
          <a:bodyPr/>
          <a:p>
            <a:r>
              <a:rPr lang="zh-CN" altLang="en-US"/>
              <a:t>Local SLAM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关于scan match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0"/>
            <a:ext cx="10515600" cy="5781675"/>
          </a:xfrm>
        </p:spPr>
        <p:txBody>
          <a:bodyPr>
            <a:normAutofit lnSpcReduction="10000"/>
          </a:bodyPr>
          <a:p>
            <a:r>
              <a:rPr lang="en-US" altLang="zh-CN" sz="2000"/>
              <a:t>scan-to-submap scan matching</a:t>
            </a:r>
            <a:endParaRPr lang="en-US" altLang="zh-CN" sz="2000"/>
          </a:p>
          <a:p>
            <a:r>
              <a:rPr lang="en-US" altLang="zh-CN" sz="2000"/>
              <a:t>initial guess is from pose extrapolator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两种scan-match方法：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1、CeresScanMatcher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快速，但无法修正过大的误差；如果传感器合适，使用这个通常是较好的做法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2、RealTimeCorrelativeScanMatcher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如果没有其他传感器，或者不信任其他传感器，则考虑这个方法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类似与回环检测中用的方法，只不过这里是scan和submap进行匹配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调用的结果作为初值，交给</a:t>
            </a:r>
            <a:r>
              <a:rPr lang="en-US" altLang="zh-CN" sz="2000">
                <a:sym typeface="+mn-ea"/>
              </a:rPr>
              <a:t>CeresScanMatcher</a:t>
            </a:r>
            <a:r>
              <a:rPr lang="en-US" altLang="en-US" sz="2000">
                <a:sym typeface="+mn-ea"/>
              </a:rPr>
              <a:t>进行优化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缺点：耗时耗空间，会屏蔽掉其他传感器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优点：鲁棒性强（退化环境，大空旷空间除外）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再总结一下：1、有初值调用CeresScanMatcher；2、没初值先调</a:t>
            </a:r>
            <a:r>
              <a:rPr lang="en-US" altLang="zh-CN" sz="2000">
                <a:sym typeface="+mn-ea"/>
              </a:rPr>
              <a:t>RealTimeCorrelativeScanMatcher</a:t>
            </a:r>
            <a:r>
              <a:rPr lang="en-US" altLang="en-US" sz="2000">
                <a:sym typeface="+mn-ea"/>
              </a:rPr>
              <a:t>得到初值，再调用CeresScanMatcher</a:t>
            </a:r>
            <a:endParaRPr lang="en-US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1045845"/>
          </a:xfrm>
        </p:spPr>
        <p:txBody>
          <a:bodyPr/>
          <a:p>
            <a:r>
              <a:rPr lang="zh-CN" altLang="en-US"/>
              <a:t>Local SLAM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关于scan match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0"/>
            <a:ext cx="10515600" cy="5781675"/>
          </a:xfrm>
        </p:spPr>
        <p:txBody>
          <a:bodyPr/>
          <a:p>
            <a:r>
              <a:rPr lang="en-US" altLang="en-US" sz="2000">
                <a:sym typeface="+mn-ea"/>
              </a:rPr>
              <a:t>无论哪种方式， CeresScanMatcher都可以为每一个输入配置一定的权重。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权重是数据信任度的度量，某种程度上可以看做是静态协方差。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权重参数无量纲，不能相互比较。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权重越大，越重视此数据源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数据源包括占据空间、来自pose extrapolator的rotation和translation</a:t>
            </a:r>
            <a:endParaRPr lang="en-US" altLang="en-US" sz="2000">
              <a:sym typeface="+mn-ea"/>
            </a:endParaRPr>
          </a:p>
          <a:p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TRAJECTORY_BUILDER_3D.ceres_scan_matcher.occupied_space_weight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TRAJECTORY_BUILDER_3D.ceres_scan_matcher.occupied_space_weight_0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TRAJECTORY_BUILDER_3D.ceres_scan_matcher.occupied_space_weight_1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TRAJECTORY_BUILDER_nD.ceres_scan_matcher.translation_weight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TRAJECTORY_BUILDER_nD.ceres_scan_matcher.rotation_weight</a:t>
            </a:r>
            <a:endParaRPr lang="en-US" altLang="en-US" sz="2000">
              <a:sym typeface="+mn-ea"/>
            </a:endParaRPr>
          </a:p>
          <a:p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注意，在3D，occupied_space_weight_0和occupied_space_weight_1分别对应高分辨率和低分辨率的点云</a:t>
            </a:r>
            <a:endParaRPr lang="en-US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445" y="19685"/>
            <a:ext cx="10515600" cy="1045845"/>
          </a:xfrm>
        </p:spPr>
        <p:txBody>
          <a:bodyPr/>
          <a:p>
            <a:r>
              <a:rPr lang="zh-CN" altLang="en-US"/>
              <a:t>Local SLAM </a:t>
            </a:r>
            <a:r>
              <a:rPr lang="en-US" altLang="zh-CN"/>
              <a:t>- 关于scan match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695" y="920115"/>
            <a:ext cx="11423650" cy="5883275"/>
          </a:xfrm>
        </p:spPr>
        <p:txBody>
          <a:bodyPr>
            <a:normAutofit fontScale="90000" lnSpcReduction="10000"/>
          </a:bodyPr>
          <a:p>
            <a:r>
              <a:rPr lang="en-US" altLang="en-US" sz="1800">
                <a:sym typeface="+mn-ea"/>
              </a:rPr>
              <a:t>CeresScanMatcher的和ceres有关的一些设置</a:t>
            </a:r>
            <a:r>
              <a:rPr lang="" altLang="en-US" sz="1800">
                <a:sym typeface="+mn-ea"/>
              </a:rPr>
              <a:t>（分别是使用非单调、最大迭代次数、线程数）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TRAJECTORY_BUILDER_nD.ceres_scan_matcher.ceres_solver_options.use_nonmonotonic_steps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" altLang="en-US" sz="1800">
                <a:sym typeface="+mn-ea"/>
              </a:rPr>
              <a:t>(使用非单调步骤，具体啥意思暂时不懂，以后再说吧)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TRAJECTORY_BUILDER_nD.ceres_scan_matcher.ceres_solver_options.max_num_iterations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TRAJECTORY_BUILDER_nD.ceres_scan_matcher.ceres_solver_options.num_threads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RealTimeCorrelativeScanMatcher可设置窗口</a:t>
            </a:r>
            <a:r>
              <a:rPr lang="" altLang="en-US" sz="1800">
                <a:sym typeface="+mn-ea"/>
              </a:rPr>
              <a:t>大小、旋转和平移的代价</a:t>
            </a:r>
            <a:r>
              <a:rPr lang="en-US" altLang="en-US" sz="1800">
                <a:sym typeface="+mn-ea"/>
              </a:rPr>
              <a:t>权重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TRAJECTORY_BUILDER_nD.use_online_correlative_scan_matching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TRAJECTORY_BUILDER_nD.real_time_correlative_scan_matcher.linear_search_window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TRAJECTORY_BUILDER_nD.real_time_correlative_scan_matcher.angular_search_window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TRAJECTORY_BUILDER_nD.real_time_correlative_scan_matcher.translation_delta_cost_weight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TRAJECTORY_BUILDER_nD.real_time_correlative_scan_matcher.rotation_delta_cost_weight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避免submap中插入过多scan —— 只有运动足够显著才插入</a:t>
            </a:r>
            <a:r>
              <a:rPr lang="" altLang="en-US" sz="1800">
                <a:sym typeface="+mn-ea"/>
              </a:rPr>
              <a:t>（三者是或的关系，至少满足其一才会把这个scan搞到submap里面）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TRAJECTORY_BUILDER_nD.motion_filter.max_time_seconds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TRAJECTORY_BUILDER_nD.motion_filter.max_distance_meters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TRAJECTORY_BUILDER_nD.motion_filter.max_angle_radians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445" y="19685"/>
            <a:ext cx="10515600" cy="1045845"/>
          </a:xfrm>
        </p:spPr>
        <p:txBody>
          <a:bodyPr/>
          <a:p>
            <a:r>
              <a:rPr lang="zh-CN" altLang="en-US"/>
              <a:t>Local SLAM </a:t>
            </a:r>
            <a:r>
              <a:rPr lang="en-US" altLang="zh-CN"/>
              <a:t>- </a:t>
            </a:r>
            <a:r>
              <a:rPr lang="en-US" altLang="en-US"/>
              <a:t>关于Submap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695" y="1148080"/>
            <a:ext cx="11423650" cy="5588000"/>
          </a:xfrm>
        </p:spPr>
        <p:txBody>
          <a:bodyPr>
            <a:normAutofit lnSpcReduction="10000"/>
          </a:bodyPr>
          <a:p>
            <a:r>
              <a:rPr lang="en-US" altLang="en-US" sz="1800">
                <a:sym typeface="+mn-ea"/>
              </a:rPr>
              <a:t>当Local SLAM搜集了足够多的数据时，我们认为submap已完成</a:t>
            </a:r>
            <a:endParaRPr lang="en-US" altLang="en-US" sz="1800">
              <a:sym typeface="+mn-ea"/>
            </a:endParaRPr>
          </a:p>
          <a:p>
            <a:pPr marL="0" indent="0">
              <a:buNone/>
            </a:pPr>
            <a:r>
              <a:rPr lang="en-US" altLang="en-US" sz="1800">
                <a:sym typeface="+mn-ea"/>
              </a:rPr>
              <a:t>    TRAJECTORY_BUILDER_nD.submaps.num_range_data</a:t>
            </a:r>
            <a:endParaRPr lang="en-US" altLang="en-US" sz="1800">
              <a:sym typeface="+mn-ea"/>
            </a:endParaRPr>
          </a:p>
          <a:p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submap必须足够小，这样飘逸不会大于一个分辨率；另一方面又要足够大，以使回环检测可以工作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TRAJECTORY_BUILDER_nD.submaps.num_range_data</a:t>
            </a:r>
            <a:endParaRPr lang="en-US" altLang="en-US" sz="1800">
              <a:sym typeface="+mn-ea"/>
            </a:endParaRPr>
          </a:p>
          <a:p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概率网格还是TSDF：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TRAJECTORY_BUILDER_2D.submaps.grid_options_2d.grid_type</a:t>
            </a:r>
            <a:endParaRPr lang="en-US" altLang="en-US" sz="1800">
              <a:sym typeface="+mn-ea"/>
            </a:endParaRPr>
          </a:p>
          <a:p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Odds ： hits   misses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TRAJECTORY_BUILDER_2D.submaps.range_data_inserter.probability_grid_range_data_inserter.hit_probability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TRAJECTORY_BUILDER_2D.submaps.range_data_inserter.probability_grid_range_data_inserter.miss_probability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TRAJECTORY_BUILDER_3D.submaps.range_data_inserter.hit_probability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TRAJECTORY_BUILDER_3D.submaps.range_data_inserter.miss_probability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445" y="19685"/>
            <a:ext cx="10515600" cy="1045845"/>
          </a:xfrm>
        </p:spPr>
        <p:txBody>
          <a:bodyPr/>
          <a:p>
            <a:r>
              <a:rPr lang="zh-CN" altLang="en-US"/>
              <a:t>Local SLAM </a:t>
            </a:r>
            <a:r>
              <a:rPr lang="en-US" altLang="zh-CN"/>
              <a:t>- </a:t>
            </a:r>
            <a:r>
              <a:rPr lang="en-US" altLang="en-US"/>
              <a:t>关于Submap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695" y="1148080"/>
            <a:ext cx="11423650" cy="5588000"/>
          </a:xfrm>
        </p:spPr>
        <p:txBody>
          <a:bodyPr>
            <a:normAutofit lnSpcReduction="10000"/>
          </a:bodyPr>
          <a:p>
            <a:r>
              <a:rPr lang="en-US" altLang="en-US" sz="1800">
                <a:sym typeface="+mn-ea"/>
              </a:rPr>
              <a:t>2D情形只存一个概率值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3D情形存两个：一个用于远距离，低分辨率；一个用于近距离，高分辨率。扫面匹配的时候先用低分辨率的远处点，这样速度快；再用高分辨率的，这样精度高。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TRAJECTORY_BUILDER_2D.submaps.grid_options_2d.resolution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TRAJECTORY_BUILDER_3D.submaps.high_resolution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TRAJECTORY_BUILDER_3D.submaps.low_resolution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TRAJECTORY_BUILDER_3D.high_resolution_adaptive_voxel_filter.max_range</a:t>
            </a:r>
            <a:endParaRPr lang="en-US" altLang="en-US" sz="1800">
              <a:sym typeface="+mn-ea"/>
            </a:endParaRPr>
          </a:p>
          <a:p>
            <a:r>
              <a:rPr lang="en-US" altLang="en-US" sz="1800">
                <a:sym typeface="+mn-ea"/>
              </a:rPr>
              <a:t>TRAJECTORY_BUILDER_3D.low_resolution_adaptive_voxel_filter.max_range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Submap的可视化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Cartographer-</a:t>
            </a:r>
            <a:r>
              <a:rPr lang="zh-CN" altLang="en-US"/>
              <a:t>ROS提供了一个RViz插件来可视化submap。可以从编号中选择要查看的子图。在3D中，RViz只显示3D混合概率网格的2D投影（</a:t>
            </a:r>
            <a:r>
              <a:rPr lang="" altLang="zh-CN"/>
              <a:t>用</a:t>
            </a:r>
            <a:r>
              <a:rPr lang="zh-CN" altLang="en-US"/>
              <a:t>灰度</a:t>
            </a:r>
            <a:r>
              <a:rPr lang="" altLang="zh-CN"/>
              <a:t>表示</a:t>
            </a:r>
            <a:r>
              <a:rPr lang="zh-CN" altLang="en-US"/>
              <a:t>）。RViz的左窗格中提供了一些选项，用于在低分辨率和高分辨率混合网格可视化之间切换。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8320</Words>
  <Application>WPS 演示</Application>
  <PresentationFormat>宽屏</PresentationFormat>
  <Paragraphs>273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文泉驿正黑</vt:lpstr>
      <vt:lpstr>Office 主题</vt:lpstr>
      <vt:lpstr>Cartographer - ROS 官网学习笔记</vt:lpstr>
      <vt:lpstr>Algorithm walkthrough for tuning 算法部分</vt:lpstr>
      <vt:lpstr>Input</vt:lpstr>
      <vt:lpstr>Local SLAM - 关于scan match</vt:lpstr>
      <vt:lpstr>Local SLAM - 关于scan match</vt:lpstr>
      <vt:lpstr>Local SLAM - 关于scan match</vt:lpstr>
      <vt:lpstr>Local SLAM - 关于Submap</vt:lpstr>
      <vt:lpstr>Local SLAM - 关于Submap</vt:lpstr>
      <vt:lpstr>PowerPoint 演示文稿</vt:lpstr>
      <vt:lpstr>Global SLAM</vt:lpstr>
      <vt:lpstr>PowerPoint 演示文稿</vt:lpstr>
      <vt:lpstr>Global SLAM</vt:lpstr>
      <vt:lpstr>Global SLAM</vt:lpstr>
      <vt:lpstr>Global SLAM</vt:lpstr>
      <vt:lpstr>Tuning methodology - 调参方法</vt:lpstr>
      <vt:lpstr>Tuning Local SLAM</vt:lpstr>
      <vt:lpstr>Low Latency - Global SLAM</vt:lpstr>
      <vt:lpstr>Low Latency - Local SLAM</vt:lpstr>
      <vt:lpstr>已知地图纯定位</vt:lpstr>
      <vt:lpstr>Odometry in Global Optimization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31</cp:revision>
  <dcterms:created xsi:type="dcterms:W3CDTF">2020-09-21T02:27:57Z</dcterms:created>
  <dcterms:modified xsi:type="dcterms:W3CDTF">2020-09-21T02:27:57Z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