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Cartographer 曾书格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290" y="109855"/>
            <a:ext cx="10515600" cy="1325563"/>
          </a:xfrm>
        </p:spPr>
        <p:txBody>
          <a:bodyPr/>
          <a:p>
            <a:r>
              <a:rPr lang="en-US" altLang="zh-CN"/>
              <a:t>回环检测和优化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" y="1253490"/>
            <a:ext cx="11954510" cy="5516245"/>
          </a:xfrm>
        </p:spPr>
        <p:txBody>
          <a:bodyPr/>
          <a:p>
            <a:r>
              <a:rPr lang="en-US" altLang="zh-CN"/>
              <a:t>Local部分结束了，接下来让我们回到最初的global函数那里，开始回环和后端。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论文里面说，后端是基于SPA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这里面是一个AddScan函数，要研究它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AddScan函数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位姿投影过来，新生成一个轨迹节点</a:t>
            </a:r>
            <a:endParaRPr lang="en-US" altLang="zh-CN"/>
          </a:p>
          <a:p>
            <a:r>
              <a:rPr lang="en-US" altLang="zh-CN"/>
              <a:t>submap，分为已经存在和新生成两种情况</a:t>
            </a:r>
            <a:endParaRPr lang="en-US" altLang="zh-CN"/>
          </a:p>
          <a:p>
            <a:r>
              <a:rPr lang="en-US" altLang="zh-CN"/>
              <a:t>看是否有新完成的submap</a:t>
            </a:r>
            <a:endParaRPr lang="en-US" altLang="zh-CN"/>
          </a:p>
          <a:p>
            <a:r>
              <a:rPr lang="en-US" altLang="zh-CN"/>
              <a:t>AddWorkItem，完毕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其实工作都在AddWorkItem里面，它其实有点难理解</a:t>
            </a:r>
            <a:endParaRPr lang="en-US" altLang="zh-CN"/>
          </a:p>
          <a:p>
            <a:r>
              <a:rPr lang="en-US" altLang="zh-CN"/>
              <a:t>这个东西可以认为是一个队列，但这个里面存储的不是数值或者某些数据结构，它存储的是一些待执行的函数！！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775335"/>
          </a:xfrm>
        </p:spPr>
        <p:txBody>
          <a:bodyPr/>
          <a:p>
            <a:r>
              <a:rPr lang="en-US" altLang="zh-CN">
                <a:sym typeface="+mn-ea"/>
              </a:rPr>
              <a:t>AddWorkItem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2499360"/>
            <a:ext cx="11373485" cy="4107180"/>
          </a:xfrm>
        </p:spPr>
        <p:txBody>
          <a:bodyPr/>
          <a:p>
            <a:r>
              <a:rPr lang="en-US" altLang="zh-CN"/>
              <a:t>也就是说，在这个队列里面存储了这么这么多个函数，然后在另一个线程里面，会取出这些函数进行计算，进行约束的计算。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所以，里面的核心就是ComputeConstraintsForScan，计算约束的函数。转下页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1048385"/>
            <a:ext cx="77724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82550"/>
            <a:ext cx="10937875" cy="6568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2570"/>
            <a:ext cx="10515600" cy="927735"/>
          </a:xfrm>
        </p:spPr>
        <p:txBody>
          <a:bodyPr/>
          <a:p>
            <a:r>
              <a:rPr lang="zh-CN" altLang="en-US" sz="2800"/>
              <a:t>SparsePoseGraph::ComputeConstraintsForScan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3965"/>
            <a:ext cx="10515600" cy="4933315"/>
          </a:xfrm>
        </p:spPr>
        <p:txBody>
          <a:bodyPr/>
          <a:p>
            <a:r>
              <a:rPr lang="en-US" altLang="zh-CN"/>
              <a:t>这是为激光帧计算约束的函数</a:t>
            </a:r>
            <a:endParaRPr lang="en-US" altLang="zh-CN"/>
          </a:p>
          <a:p>
            <a:r>
              <a:rPr lang="en-US" altLang="zh-CN"/>
              <a:t>我在代码里面添加了注释 LMB : </a:t>
            </a:r>
            <a:endParaRPr lang="en-US" altLang="zh-CN"/>
          </a:p>
          <a:p>
            <a:r>
              <a:rPr lang="en-US" altLang="zh-CN"/>
              <a:t>过程大致分几步：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枚举正在更新的submap，进行约束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枚举每一个已经完成的submap进行回环检测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54610"/>
            <a:ext cx="10515600" cy="1325563"/>
          </a:xfrm>
        </p:spPr>
        <p:txBody>
          <a:bodyPr/>
          <a:p>
            <a:r>
              <a:rPr lang="en-US" altLang="zh-CN"/>
              <a:t>回环检测里面的重要if..else..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715" y="1022350"/>
            <a:ext cx="6933565" cy="5751195"/>
          </a:xfrm>
        </p:spPr>
        <p:txBody>
          <a:bodyPr/>
          <a:p>
            <a:r>
              <a:rPr lang="en-US" altLang="zh-CN"/>
              <a:t>必须处于相同的轨迹</a:t>
            </a:r>
            <a:endParaRPr lang="en-US" altLang="zh-CN"/>
          </a:p>
          <a:p>
            <a:r>
              <a:rPr lang="en-US" altLang="zh-CN"/>
              <a:t>submap里面一条轨迹代表一个SLAM过程</a:t>
            </a:r>
            <a:endParaRPr lang="en-US" altLang="zh-CN"/>
          </a:p>
          <a:p>
            <a:r>
              <a:rPr lang="en-US" altLang="zh-CN"/>
              <a:t>我们只考虑同一个SLAM过程，我们先不考虑多SLAM的拼接过程，所以取else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MaybeAddConstraint</a:t>
            </a:r>
            <a:endParaRPr lang="en-US" altLang="zh-CN"/>
          </a:p>
          <a:p>
            <a:r>
              <a:rPr lang="en-US" altLang="zh-CN"/>
              <a:t>计算一个scan和一个submap之间的相对位姿</a:t>
            </a:r>
            <a:endParaRPr lang="en-US" altLang="zh-CN"/>
          </a:p>
          <a:p>
            <a:r>
              <a:rPr lang="en-US" altLang="zh-CN"/>
              <a:t>scan和每个submap都构建约束，就可以认为是一个回环检测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1022350"/>
            <a:ext cx="5139055" cy="535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p>
            <a:r>
              <a:rPr lang="en-US" altLang="zh-CN" sz="2800"/>
              <a:t>如果达成回环条件：</a:t>
            </a:r>
            <a:br>
              <a:rPr lang="en-US" altLang="zh-CN" sz="2800"/>
            </a:br>
            <a:r>
              <a:rPr lang="en-US" altLang="zh-CN" sz="2800"/>
              <a:t>void SparsePoseGraph::HandleScanQueue()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这个就不管了。就是一个优化的过程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我们回过头来看</a:t>
            </a:r>
            <a:r>
              <a:rPr lang="en-US" altLang="zh-CN">
                <a:sym typeface="+mn-ea"/>
              </a:rPr>
              <a:t>MaybeAddConstraint</a:t>
            </a:r>
            <a:r>
              <a:rPr lang="en-US" altLang="en-US">
                <a:sym typeface="+mn-ea"/>
              </a:rPr>
              <a:t>，即计算约束的过程，函数在constraint_builder.cc文件里面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6430"/>
            <a:ext cx="10515600" cy="4857750"/>
          </a:xfrm>
        </p:spPr>
        <p:txBody>
          <a:bodyPr/>
          <a:p>
            <a:r>
              <a:rPr lang="en-US" altLang="zh-CN" sz="2000"/>
              <a:t>这里面又是一个Item: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ScheduleSubmapScanMatcherConstructionAndQueueWorkItem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这是Cartographer自己实现的一个线程池，即把要计算的东西扔到一个线程池里，该线程池就自动开始工作，也就是计算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至于线程池里面的某个Item什么时候开始计算，这个就是线程池调度的作用，我们就管不了啦，调度函数和策略先不管啦。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328295"/>
            <a:ext cx="7239000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4190365"/>
            <a:ext cx="6991350" cy="2447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0475" y="4346575"/>
            <a:ext cx="45224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注意哦，每个Item里面实际调用的都是这个函数：</a:t>
            </a:r>
            <a:endParaRPr lang="en-US" altLang="zh-CN"/>
          </a:p>
          <a:p>
            <a:r>
              <a:rPr lang="en-US" altLang="zh-CN"/>
              <a:t>ComputeConstraint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要好好研究下这个函数，这里面包含着Cartographer一些核心的东西</a:t>
            </a:r>
            <a:endParaRPr lang="en-US" altLang="zh-CN"/>
          </a:p>
          <a:p>
            <a:r>
              <a:rPr lang="en-US" altLang="zh-CN"/>
              <a:t>这才是终极boss函数！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Boss函数：</a:t>
            </a:r>
            <a:br>
              <a:rPr lang="en-US" altLang="zh-CN" sz="3600"/>
            </a:br>
            <a:r>
              <a:rPr lang="en-US" altLang="zh-CN" sz="3600"/>
              <a:t>void ConstraintBuilder::ComputeConstraint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740" y="1515745"/>
            <a:ext cx="11468735" cy="5224145"/>
          </a:xfrm>
        </p:spPr>
        <p:txBody>
          <a:bodyPr/>
          <a:p>
            <a:r>
              <a:rPr lang="en-US" altLang="zh-CN"/>
              <a:t>它调用的是Fast_CSM也就是论文里面的分枝定界CSM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流程：先匹配，匹配到了就ceres优化，然后是添加约束。</a:t>
            </a:r>
            <a:endParaRPr lang="en-US" altLang="zh-CN"/>
          </a:p>
          <a:p>
            <a:r>
              <a:rPr lang="en-US" altLang="zh-CN"/>
              <a:t>注意：这里只添加一个约束，添加约束和优化是分开的！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接下来，就是要看看fast_CSM喽！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fast_correlative_scan_matcher.cc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文件名：fast_correlative_scan_matcher.cc</a:t>
            </a:r>
            <a:endParaRPr lang="en-US" altLang="zh-CN"/>
          </a:p>
          <a:p>
            <a:r>
              <a:rPr lang="en-US" altLang="zh-CN"/>
              <a:t>多尺度的金字塔方法，或者说是四叉树</a:t>
            </a:r>
            <a:endParaRPr lang="en-US" altLang="zh-CN"/>
          </a:p>
          <a:p>
            <a:r>
              <a:rPr lang="en-US" altLang="zh-CN"/>
              <a:t>为了支持多分辨率搜索，每一个分辨率都对应了一个栅格地图。</a:t>
            </a:r>
            <a:endParaRPr lang="en-US" altLang="zh-CN"/>
          </a:p>
          <a:p>
            <a:r>
              <a:rPr lang="en-US" altLang="zh-CN"/>
              <a:t>Match和MatchFullSubmap函数最终调用</a:t>
            </a:r>
            <a:endParaRPr lang="en-US" altLang="zh-CN"/>
          </a:p>
          <a:p>
            <a:r>
              <a:rPr lang="en-US" altLang="zh-CN" sz="2400"/>
              <a:t>bool FastCorrelativeScanMatcher::MatchWithSearchParameters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版本变化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位姿估计部分：卡尔曼滤波器改成了位姿插值器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MatchWithSearchParameters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流程：坐标变换、离散化、生成最低分辨率的解（在最粗糙的分辨率上生成所有的解），而且进行了打分和排序，然后：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Branch-and-bound，进行分枝定界搜索 ，得到一个最优的值，如果大于阈值，则认为是成功的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Branch-and-bound</a:t>
            </a:r>
            <a:r>
              <a:rPr lang="en-US" altLang="en-US"/>
              <a:t>以及金字塔构建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跟论文里面一样，分枝定界就是那个循环+迭代的函数</a:t>
            </a:r>
            <a:endParaRPr lang="en-US" altLang="zh-CN"/>
          </a:p>
          <a:p>
            <a:r>
              <a:rPr lang="en-US" altLang="zh-CN"/>
              <a:t>金字塔并没有讲清楚，需要自己结合论文以及代码注释再好好看看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怎么读代码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8425" y="1691005"/>
            <a:ext cx="8093075" cy="4852035"/>
          </a:xfrm>
        </p:spPr>
        <p:txBody>
          <a:bodyPr/>
          <a:p>
            <a:r>
              <a:rPr lang="en-US" altLang="zh-CN"/>
              <a:t>现状：文件多，代码复杂，不好读，一头雾水。</a:t>
            </a:r>
            <a:endParaRPr lang="en-US" altLang="zh-CN"/>
          </a:p>
          <a:p>
            <a:r>
              <a:rPr lang="en-US" altLang="zh-CN"/>
              <a:t>common：一些基本的文件，基本上不用看</a:t>
            </a:r>
            <a:endParaRPr lang="en-US" altLang="zh-CN"/>
          </a:p>
          <a:p>
            <a:r>
              <a:rPr lang="en-US" altLang="zh-CN"/>
              <a:t>mapping是个鸡肋，主要是mapping_2d和mapping_3d</a:t>
            </a:r>
            <a:endParaRPr lang="en-US" altLang="zh-CN"/>
          </a:p>
          <a:p>
            <a:r>
              <a:rPr lang="en-US" altLang="zh-CN"/>
              <a:t>sensor也是一些常用的文件</a:t>
            </a:r>
            <a:endParaRPr lang="en-US" altLang="zh-CN"/>
          </a:p>
          <a:p>
            <a:r>
              <a:rPr lang="en-US" altLang="zh-CN"/>
              <a:t>transformation也是一些常用的数据结构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那其实就主要是mapping_2d和mapping_3d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691005"/>
            <a:ext cx="3459480" cy="4565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765" y="67945"/>
            <a:ext cx="10515600" cy="1325563"/>
          </a:xfrm>
        </p:spPr>
        <p:txBody>
          <a:bodyPr/>
          <a:p>
            <a:r>
              <a:rPr lang="en-US" altLang="zh-CN"/>
              <a:t>mapping_2d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393825"/>
            <a:ext cx="11925935" cy="5375275"/>
          </a:xfrm>
        </p:spPr>
        <p:txBody>
          <a:bodyPr/>
          <a:p>
            <a:r>
              <a:rPr lang="en-US" altLang="zh-CN" sz="2000"/>
              <a:t>其实主要就两个部分，一个是scan_matching，一个是sparse pose graph。</a:t>
            </a:r>
            <a:endParaRPr lang="en-US" altLang="zh-CN" sz="2000"/>
          </a:p>
          <a:p>
            <a:r>
              <a:rPr lang="en-US" altLang="zh-CN" sz="2000"/>
              <a:t>就流程来说，主要关注这些文件：</a:t>
            </a:r>
            <a:endParaRPr lang="en-US" altLang="zh-CN" sz="2000"/>
          </a:p>
          <a:p>
            <a:r>
              <a:rPr lang="en-US" altLang="zh-CN" sz="2000"/>
              <a:t>mapping_2d里面：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global_trajectory_builder.cc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local_trajectory_builder.cc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sparse_pose_graph.cc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constraint_builder.cc</a:t>
            </a:r>
            <a:endParaRPr lang="en-US" altLang="zh-CN" sz="2000"/>
          </a:p>
          <a:p>
            <a:r>
              <a:rPr lang="en-US" altLang="zh-CN" sz="2000"/>
              <a:t>scan_matching里面：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ceres_scan_matcher.cc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correlative_scan_matcher.cc</a:t>
            </a:r>
            <a:endParaRPr lang="en-US" altLang="zh-CN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fast_</a:t>
            </a:r>
            <a:r>
              <a:rPr lang="en-US" altLang="zh-CN" sz="2000">
                <a:sym typeface="+mn-ea"/>
              </a:rPr>
              <a:t>correlative_scan_matcher.cc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real_time_</a:t>
            </a:r>
            <a:r>
              <a:rPr lang="en-US" altLang="zh-CN" sz="2000">
                <a:sym typeface="+mn-ea"/>
              </a:rPr>
              <a:t>correlative_scan_matcher.cc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注意：从global文件开始看起，这可以被认为是整个文件的入口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global_trajectory_builder.cc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文件就包含三个部分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里程计数据加入、IMU数据、激光雷达数据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前面两个不用管，在新版本里面都叫做位姿插值器或者外插器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15" y="348615"/>
            <a:ext cx="10057130" cy="6160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6345" y="1833880"/>
            <a:ext cx="2075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主要就是两部分：一部分是前端匹配，另一部分是回环检测和后端优化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330"/>
            <a:ext cx="10515600" cy="958850"/>
          </a:xfrm>
        </p:spPr>
        <p:txBody>
          <a:bodyPr>
            <a:noAutofit/>
          </a:bodyPr>
          <a:p>
            <a:r>
              <a:rPr lang="en-US" altLang="zh-CN" sz="2800"/>
              <a:t>研究LocalTrajectoryBuilder::AddHorizontalLaserFan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155" y="1370965"/>
            <a:ext cx="8562975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911860"/>
            <a:ext cx="99650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一、位姿估计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二、接下来是一个投影的过程，投影到2D水平面</a:t>
            </a:r>
            <a:endParaRPr lang="en-US" altLang="zh-CN"/>
          </a:p>
          <a:p>
            <a:r>
              <a:rPr lang="en-US" altLang="zh-CN"/>
              <a:t>三、scan_match，并得到位姿和方差，看注释即可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四、后面就没有什么核心内容了，都是一些投影、</a:t>
            </a:r>
            <a:endParaRPr lang="en-US" altLang="zh-CN"/>
          </a:p>
          <a:p>
            <a:r>
              <a:rPr lang="en-US" altLang="zh-CN"/>
              <a:t>更新和返回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所以，接下来可以好好看看这个scan_match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3039110"/>
            <a:ext cx="6521450" cy="3491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660"/>
          </a:xfrm>
        </p:spPr>
        <p:txBody>
          <a:bodyPr/>
          <a:p>
            <a:r>
              <a:rPr lang="en-US" altLang="zh-CN"/>
              <a:t>上一页提到的scan_match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1537970"/>
            <a:ext cx="12026900" cy="51384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/>
              <a:t> * @brief LocalTrajectoryBuilder::ScanMatch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scan-match操作，这里函数会调用real_time_correlative_scan-match来进行scan-match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这个函数里面通过pose_prediction作为初始位姿给real_time_scm进行结算，用csm得到的姿态作为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ceres_scanmatch的初始位姿，然后通过ceres-scan_matching来进行scan-to-map的结算来得到最终的位姿．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然后用这个最终的位姿来更新滤波器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1.滤波器给出初始位姿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2.rt_csm在滤波器给出初始位姿的情况下进行优化得到一个新的位姿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3.ceres_sm在rt_csm的位姿下进行进一步的优化，来得到最终的位姿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* 这个函数被下面的AddHorizontalLaserFan()调用．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这里优化的时候采用的插值函数是三次样条插值，不同于hector里面的双线性插值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再次提到了CSM和优化算法的互补关系。CSM对初值不敏感，但受限于精度。优化算法对初值敏感，但精度高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函数无须多说了，代码注释里面都很清楚。帧尖匹配大意就是如此：CSM得到初始值喂给Ceres去优化，完事</a:t>
            </a:r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接下来，看看real-time CSM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376680"/>
            <a:ext cx="11699240" cy="5382895"/>
          </a:xfrm>
        </p:spPr>
        <p:txBody>
          <a:bodyPr/>
          <a:p>
            <a:r>
              <a:rPr lang="en-US" altLang="zh-CN"/>
              <a:t>文件名：real_time_coorelative_scan_matcher.cc</a:t>
            </a:r>
            <a:endParaRPr lang="en-US" altLang="zh-CN"/>
          </a:p>
          <a:p>
            <a:r>
              <a:rPr lang="en-US" altLang="zh-CN"/>
              <a:t>对照加了注释的代码仔细阅读即可</a:t>
            </a:r>
            <a:endParaRPr lang="en-US" altLang="zh-CN"/>
          </a:p>
          <a:p>
            <a:r>
              <a:rPr lang="en-US" altLang="zh-CN"/>
              <a:t>没有什么难度</a:t>
            </a:r>
            <a:endParaRPr lang="en-US" altLang="zh-CN"/>
          </a:p>
          <a:p>
            <a:r>
              <a:rPr lang="en-US" altLang="zh-CN"/>
              <a:t>这里面没有用到加速策略，因为这是帧间匹配，搜索范围很小，不用加速精度也不会差的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算法上：按照我设定的分辨率生成所有解，对所有解进行打分。theta角位于外层循环，这样速度会比较快。取一个最好的作为解，交给ceres进行优化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接下来讲了讲ceres优化器，看文件注释即可。  LOCAL部分结束！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3161</Words>
  <Application>WPS 演示</Application>
  <PresentationFormat>宽屏</PresentationFormat>
  <Paragraphs>177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Cartographer 曾书格</vt:lpstr>
      <vt:lpstr>版本变化</vt:lpstr>
      <vt:lpstr>怎么读代码</vt:lpstr>
      <vt:lpstr>mapping_2d</vt:lpstr>
      <vt:lpstr>global_trajectory_builder.cc</vt:lpstr>
      <vt:lpstr>PowerPoint 演示文稿</vt:lpstr>
      <vt:lpstr>研究LocalTrajectoryBuilder::AddHorizontalLaserFan</vt:lpstr>
      <vt:lpstr>上一页提到的scan_match</vt:lpstr>
      <vt:lpstr>接下来，看看real-time CSM</vt:lpstr>
      <vt:lpstr>回环检测和优化</vt:lpstr>
      <vt:lpstr>AddScan函数</vt:lpstr>
      <vt:lpstr>AddWorkItem</vt:lpstr>
      <vt:lpstr>PowerPoint 演示文稿</vt:lpstr>
      <vt:lpstr>SparsePoseGraph::ComputeConstraintsForScan</vt:lpstr>
      <vt:lpstr>回环检测里面的重要if..else..</vt:lpstr>
      <vt:lpstr>如果达成回环条件： void SparsePoseGraph::HandleScanQueue()</vt:lpstr>
      <vt:lpstr>PowerPoint 演示文稿</vt:lpstr>
      <vt:lpstr>Boss函数： void ConstraintBuilder::ComputeConstraint</vt:lpstr>
      <vt:lpstr>fast_correlative_scan_matcher.cc </vt:lpstr>
      <vt:lpstr>MatchWithSearchParameters</vt:lpstr>
      <vt:lpstr>Branch-and-bound以及金字塔构建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limingbo</cp:lastModifiedBy>
  <cp:revision>16</cp:revision>
  <dcterms:created xsi:type="dcterms:W3CDTF">2020-03-09T10:21:04Z</dcterms:created>
  <dcterms:modified xsi:type="dcterms:W3CDTF">2020-03-09T10:21:04Z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