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5" r:id="rId31"/>
    <p:sldId id="296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Lidar-Odometry-清单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激光里程计的方案分为哪六大类？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zh-CN"/>
              <a:t>基于直接匹配  ICP、NDT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基于特征  LOAM系列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基于多传感器融合 LIO-mapping、LINS、LIO-SAM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基于栅格 Cartographer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基于面元 Suma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基于语义 segmap、suma++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ICP系列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已经完全理解，后续再整理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NDT现在使用率怎么样？是什么原因？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工程上被越来越多的公司使用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其被认可主要是以下两点原因：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鲁棒性相较于ICP要高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运算速度更快（为什么？）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为什么NDT的鲁棒性比ICP要好？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主要原因是ICP针对的是点，而NDT针对的是分布，使用分布的鲁棒性必然是大于使用点的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请用自己的话简述NDT的推导思路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NDT的优化方法中，状态量是什么？观测是什么？残差是什么？协方差是什么？雅克比是什么？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公式推导中，涉及到对旋转求导，那么此时旋转的四种表示法都有什么特点？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514350" indent="-514350">
              <a:buAutoNum type="arabicPeriod"/>
            </a:pPr>
            <a:r>
              <a:rPr lang="en-US" altLang="zh-CN"/>
              <a:t>对旋转矩阵求导，最终一定会转化为对李代数求导，因为李群上并没有定义加法。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对李代数求导，方法上最好推，因为可以使用扰动模型。一个公式就可以推出来。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对四元数求导，就要使用拆分的思想。在分母上，用四元数的元素组合出一个旋转矩阵；在分子上，用分母的每一行对分子的每一列进行求导。就是一个雅克比的思路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对欧拉角求导，也是跟四元数一样的思路。要算大量的sin和cos。VIO课程里面貌似提供了转换的方法。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总结：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李代数最好推。对旋转矩阵求导，直接转成李代数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四元数和欧拉角需要展开。没有李代数简洁。但是一项项地写也不错，容易写对。最后再拼成矩阵即可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LOAM的系统分为两个通道，是哪两个？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一个是高频的10Hz的帧与帧之间的匹配</a:t>
            </a:r>
            <a:endParaRPr lang="en-US" altLang="zh-CN"/>
          </a:p>
          <a:p>
            <a:r>
              <a:rPr lang="en-US" altLang="zh-CN"/>
              <a:t>另一个是低频的1Hz的帧与地图之间的匹配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LOAM中的曲率是怎么定义的？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首先，要按线束来划分点云，这里的点云是按线束划分好了的</a:t>
            </a:r>
            <a:endParaRPr lang="en-US" altLang="zh-CN"/>
          </a:p>
          <a:p>
            <a:r>
              <a:rPr lang="en-US" altLang="zh-CN"/>
              <a:t>对于要计算的目标点，取其左边5个点，取其右边5个点。计算目标点到每个邻居的向量，把向量进行加和，然后取和向量的长度</a:t>
            </a:r>
            <a:endParaRPr lang="en-US" altLang="zh-CN"/>
          </a:p>
          <a:p>
            <a:r>
              <a:rPr lang="en-US" altLang="zh-CN"/>
              <a:t>这个长度越小，说明该目标点越接近一个平面，即曲率越小</a:t>
            </a:r>
            <a:endParaRPr lang="en-US" altLang="zh-CN"/>
          </a:p>
          <a:p>
            <a:r>
              <a:rPr lang="en-US" altLang="zh-CN"/>
              <a:t>这个长度越大，说明该目标点越尖锐，即曲率越大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LOAM里的线特征和面特征是怎么定义和计算的？请脱离公式用白话说明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问题设定：第k帧激光数据处理完了，现在新来了第k+1帧，你该怎么为这第k+1帧激光的每个点计算点线特征呢？</a:t>
            </a:r>
            <a:endParaRPr lang="en-US" altLang="zh-CN"/>
          </a:p>
          <a:p>
            <a:r>
              <a:rPr lang="en-US" altLang="zh-CN"/>
              <a:t>首先，为每个点计算曲率。</a:t>
            </a:r>
            <a:endParaRPr lang="en-US" altLang="zh-CN"/>
          </a:p>
          <a:p>
            <a:r>
              <a:rPr lang="en-US" altLang="zh-CN"/>
              <a:t>线特征：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对k+1帧曲率较大的点，在第k帧中寻找两个点：1-相同线束中离目标点最近的点；2-邻居线束中离目标点最近的点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就当这两个点是目标直线，通过向量公式计算点-线距离。</a:t>
            </a:r>
            <a:endParaRPr lang="en-US" altLang="zh-CN"/>
          </a:p>
          <a:p>
            <a:r>
              <a:rPr lang="en-US" altLang="zh-CN"/>
              <a:t>面特征：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对于k+1帧中曲率较小的点，在第k帧中寻找三个点：1-相同线束中离目标点最近的点；2-相同线束中离目标点次近的点；3-邻居线束中离目标点最近的点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就当这三个点构成目标平面，通过给定的向量公式计算点-面距离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多传感器融合的主要应用场景有哪些？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2895" y="1784985"/>
            <a:ext cx="81127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LOAM使用优化来求解，那么优化变量、残差、协方差、雅克比分别是什么？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优化变量：R和t</a:t>
            </a:r>
            <a:endParaRPr lang="en-US" altLang="zh-CN"/>
          </a:p>
          <a:p>
            <a:r>
              <a:rPr lang="en-US" altLang="zh-CN"/>
              <a:t>残差：就是点线距离和点面距离</a:t>
            </a:r>
            <a:endParaRPr lang="en-US" altLang="zh-CN"/>
          </a:p>
          <a:p>
            <a:r>
              <a:rPr lang="en-US" altLang="zh-CN"/>
              <a:t>协方差：貌似没考虑协方差？</a:t>
            </a:r>
            <a:endParaRPr lang="en-US" altLang="zh-CN"/>
          </a:p>
          <a:p>
            <a:r>
              <a:rPr lang="en-US" altLang="zh-CN"/>
              <a:t>雅克比：雅克比使用链式法则进行拆分，把距离和对位姿的求导拆成两部分：1-距离和对点的求导；2-点对位姿的求导。</a:t>
            </a:r>
            <a:endParaRPr lang="en-US" altLang="zh-CN"/>
          </a:p>
          <a:p>
            <a:r>
              <a:rPr lang="en-US" altLang="zh-CN">
                <a:sym typeface="+mn-ea"/>
              </a:rPr>
              <a:t>1-距离和对点的求导</a:t>
            </a:r>
            <a:r>
              <a:rPr lang="en-US" altLang="en-US">
                <a:sym typeface="+mn-ea"/>
              </a:rPr>
              <a:t>。啥意思呢？翻译一下就是距离在点的邻域里面下降最快的方向。可以直接利用点面特征：点线距离怎么下降最快呢？那必然是过该点做线的垂面，该点到垂足的向量就是最快的方向。点面距离怎么下降最快呢？那必然是沿着面的法线方向！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2-点对位姿的求导。这个就比较常规了。用欧拉角拼接一个大的旋转R，然后对每个角一项一项去求。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LOAM里面，合并地图点是啥意思？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这是工程实现里面的一个点，工程上提都没提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把特征点合并到栅格里面，直接栅格里面索引特征。后面就是每次都进行帧与帧的匹配了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LOAM改进版本有哪些？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ALOAM去掉了IMU、使用了Eigen和Ceres自动求导</a:t>
            </a:r>
            <a:endParaRPr lang="en-US" altLang="zh-CN"/>
          </a:p>
          <a:p>
            <a:r>
              <a:rPr lang="en-US" altLang="zh-CN"/>
              <a:t>FLOAM与ALOAM类似，把Ceres自动求导换成了雅克比</a:t>
            </a:r>
            <a:endParaRPr lang="en-US" altLang="zh-CN"/>
          </a:p>
          <a:p>
            <a:r>
              <a:rPr lang="en-US" altLang="zh-CN"/>
              <a:t>LOAM用的欧拉角、ALOAM用的是四元数、FLOAM用的是李代数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LeGO-LOAM做了哪些改进？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对地面做了分割，只有地面一个面特征，地面以外提取线特征</a:t>
            </a:r>
            <a:endParaRPr lang="en-US" altLang="zh-CN"/>
          </a:p>
          <a:p>
            <a:r>
              <a:rPr lang="en-US" altLang="zh-CN"/>
              <a:t>提取特征前做了聚类，删掉了树冠之类的点云</a:t>
            </a:r>
            <a:endParaRPr lang="en-US" altLang="zh-CN"/>
          </a:p>
          <a:p>
            <a:r>
              <a:rPr lang="en-US" altLang="zh-CN"/>
              <a:t>水平和航向分别优化，也就是六自由度变成了3+3自由度。后面又改回了6自由度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kitti数据集的使用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4325" y="1825625"/>
            <a:ext cx="90227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7655" y="1825625"/>
            <a:ext cx="90754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设计工程框架需要注意哪几点？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zh-CN"/>
              <a:t>用类进行封装，实现模块化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把ROS流程与内部实现分开，不要耦合在一起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使用多态，提高可扩展性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这一点很重要，因为我们在学习阶段要做很多方法尝试。更合理的角度来讲，我们应该把选项写进配置文件，然后通过修改配置就可以改方法。不然就会写很多框架，不便于方法对比。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同等功能的不同实现方法，要好好利用C++的多态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0080" y="1825625"/>
            <a:ext cx="83712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如何进行里程计精度评价？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1380" y="1825625"/>
            <a:ext cx="78879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如何看待LOAM？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zh-CN"/>
              <a:t>总体：它是一种基于特征、确切的说是基于几何特征的一种激光里程计算法、兼具不带回环的建图功能。</a:t>
            </a:r>
            <a:endParaRPr lang="" altLang="zh-CN"/>
          </a:p>
          <a:p>
            <a:r>
              <a:rPr lang="" altLang="zh-CN"/>
              <a:t>激光里程计思路：它以曲率为指标，提取线点和面点。然后用这些线点和面点寻找上一帧对应的线特征和面特征。残差是点线距离和点面距离的和，雅克比是距离对旋转和平移的导数，可拆解为两部分。一部分为垂线向量代表的梯度，另一部分为垂线向量对旋转和平移的导数。优化方法采用的是关于欧拉角的手写的方法。</a:t>
            </a:r>
            <a:endParaRPr lang="" altLang="zh-CN"/>
          </a:p>
          <a:p>
            <a:r>
              <a:rPr lang="" altLang="zh-CN"/>
              <a:t>程序流程：输入是激光和IMU数据，进行运动补偿和提取特征点，然后以消息的形式传到激光里程计，再以消息的方式把位姿输出到后端。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自动驾驶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/>
              <a:t>RoboTaxi：主要难度在于把高精地图建好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重卡：难度较低，一套惯导就差不错（虽然工程上不会这么干）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矿山：地图没啥意义了，激光里程计也需要特殊处理。壁障成为主要需求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低速机器人：主要挑战在于高动态环境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Lego-Loam有哪些特点？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LOAM 讲解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Loam里面怎样用imu来去畸变？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利用IMU做一个插值，把每个点都加上去。作者觉得这么做用处不大，他会在第二讲讲自己的补偿方法。实践中来看，基于匀速模型进行运动补偿问题也不大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线束分割：scanRe.cpp 354行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loam：计算曲率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3555" y="1825625"/>
            <a:ext cx="61036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loam：提取特征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2265" y="1825625"/>
            <a:ext cx="64262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loam：特征匹配 寻找点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src/laserOdometry.cpp</a:t>
            </a:r>
            <a:endParaRPr lang="zh-CN" altLang="en-US"/>
          </a:p>
          <a:p>
            <a:r>
              <a:rPr lang="en-US" altLang="zh-CN"/>
              <a:t>542行 - 880行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loam：特征匹配 计算残差（点面距离和点线距离）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608行 - 678行</a:t>
            </a:r>
            <a:endParaRPr lang="en-US" altLang="zh-CN"/>
          </a:p>
          <a:p>
            <a:r>
              <a:rPr lang="en-US" altLang="zh-CN"/>
              <a:t>639-653 ： 点线特征梯度计算（既和法向量垂直又和AB垂直）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后面是点-面距离  是对偶问题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loam ： 特征匹配 LM优化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基于欧拉角的，看着比较庞大</a:t>
            </a:r>
            <a:endParaRPr lang="en-US" altLang="zh-CN"/>
          </a:p>
          <a:p>
            <a:r>
              <a:rPr lang="en-US" altLang="zh-CN"/>
              <a:t>重点掌握基于四元数和李代数的，是现在的主流</a:t>
            </a:r>
            <a:endParaRPr lang="en-US" altLang="zh-CN"/>
          </a:p>
          <a:p>
            <a:r>
              <a:rPr lang="en-US" altLang="zh-CN"/>
              <a:t>建议抛弃欧拉角的东西，不建议深究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loam ： 与地图的匹配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难题：地图已经没有帧的概念，所以在与地图匹配的时候，已经无法通过找相邻帧来找特征点了</a:t>
            </a:r>
            <a:endParaRPr lang="en-US" altLang="zh-CN"/>
          </a:p>
          <a:p>
            <a:r>
              <a:rPr lang="en-US" altLang="zh-CN"/>
              <a:t>这里利用了cube的概念，就是程序上的东西，没啥算法</a:t>
            </a:r>
            <a:endParaRPr lang="en-US" altLang="zh-CN"/>
          </a:p>
          <a:p>
            <a:r>
              <a:rPr lang="en-US" altLang="zh-CN"/>
              <a:t>线特征值：一大两小</a:t>
            </a:r>
            <a:endParaRPr lang="en-US" altLang="zh-CN"/>
          </a:p>
          <a:p>
            <a:r>
              <a:rPr lang="en-US" altLang="zh-CN"/>
              <a:t>面特征值：两大一小 803行开始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线特征计算方法：算均值、去均值、算协方差、特征值分解</a:t>
            </a:r>
            <a:endParaRPr lang="en-US" altLang="zh-CN"/>
          </a:p>
          <a:p>
            <a:r>
              <a:rPr lang="en-US" altLang="zh-CN"/>
              <a:t>863行：生成两个虚拟的点A和B，做法跟里程计一样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面特征计算方法：直接用5个近邻点构建平面方程，后面也就一样了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loam：更新立方体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看落在哪个里边，就把特征放进去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Lego-LOAM 代码讲解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核心的改进就是：1-提取地面的操作；2-非地面的点进行聚类</a:t>
            </a:r>
            <a:endParaRPr lang="en-US" altLang="zh-CN"/>
          </a:p>
          <a:p>
            <a:r>
              <a:rPr lang="en-US" altLang="zh-CN"/>
              <a:t>代码：https://github.com/wykxwyc/LeGO-LOAM_NOTED/</a:t>
            </a:r>
            <a:endParaRPr lang="en-US" altLang="zh-CN"/>
          </a:p>
          <a:p>
            <a:r>
              <a:rPr lang="en-US" altLang="zh-CN"/>
              <a:t>地面：imageProjection.cpp的第275行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void groundRemoval()函数用来去掉地面</a:t>
            </a:r>
            <a:endParaRPr lang="en-US" altLang="zh-CN"/>
          </a:p>
          <a:p>
            <a:r>
              <a:rPr lang="en-US" altLang="zh-CN"/>
              <a:t>labelComponents聚类</a:t>
            </a:r>
            <a:endParaRPr lang="en-US" altLang="zh-CN"/>
          </a:p>
          <a:p>
            <a:r>
              <a:rPr lang="en-US" altLang="zh-CN"/>
              <a:t>特征提取跟LOAM差不多，就是做了个稀疏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这门课的主线是什么？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如何基于点云地图，把定位做好</a:t>
            </a:r>
            <a:endParaRPr lang="en-US" altLang="zh-CN"/>
          </a:p>
          <a:p>
            <a:r>
              <a:rPr lang="en-US" altLang="zh-CN"/>
              <a:t>传感器有三类：1、激光雷达;2、GPS IMU 里程计 3、点云地图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Lego-LOAM在后端相比LOAM的优势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LOAM的地图是个网格，已经没有帧的信息了。所以无法回环修正。</a:t>
            </a:r>
            <a:endParaRPr lang="en-US" altLang="zh-CN"/>
          </a:p>
          <a:p>
            <a:r>
              <a:rPr lang="en-US" altLang="zh-CN"/>
              <a:t>LegoLOAM保留了关键帧，通过对关键帧进行修改，就可以实现闭环。</a:t>
            </a:r>
            <a:endParaRPr lang="en-US" altLang="zh-CN"/>
          </a:p>
          <a:p>
            <a:r>
              <a:rPr lang="en-US" altLang="zh-CN"/>
              <a:t>所以LegoLOAM的可扩展性比LOAM强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在作者看来，核心传感器是什么！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是IMU！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课程中，用滤波来定位，用图优化来建图，为什么？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课程中的模式是先建图后定位，跟VIO/SLAM里面的同时定位与建图有很大的区别</a:t>
            </a:r>
            <a:endParaRPr lang="en-US" altLang="zh-CN"/>
          </a:p>
          <a:p>
            <a:r>
              <a:rPr lang="en-US" altLang="zh-CN"/>
              <a:t>同时建图和定位时，图优化相比滤波器有很大优势</a:t>
            </a:r>
            <a:endParaRPr lang="en-US" altLang="zh-CN"/>
          </a:p>
          <a:p>
            <a:r>
              <a:rPr lang="en-US" altLang="zh-CN"/>
              <a:t>但是先建图后定位呢？图优化的优势已经在建图时体现过了，而此时地图不进行更新，仅仅提供一个观测。这时候图优化就没有优势了，反而是滤波更加轻量。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3D激光里程计的重要性体现在哪里？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它是整个系统的前端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3D激光里程计有哪些要求？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本身的绝对精度不一定太高，但是平滑性一定要好！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研究固态雷达的算法可以参考什么？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参考LOAM-Livox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3427</Words>
  <Application>WPS 演示</Application>
  <PresentationFormat>宽屏</PresentationFormat>
  <Paragraphs>213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宋体</vt:lpstr>
      <vt:lpstr>Wingdings</vt:lpstr>
      <vt:lpstr>DejaVu Sans</vt:lpstr>
      <vt:lpstr>Calibri Light</vt:lpstr>
      <vt:lpstr>文泉驿微米黑</vt:lpstr>
      <vt:lpstr>Calibri</vt:lpstr>
      <vt:lpstr>微软雅黑</vt:lpstr>
      <vt:lpstr>宋体</vt:lpstr>
      <vt:lpstr>Arial Unicode MS</vt:lpstr>
      <vt:lpstr>Office 主题</vt:lpstr>
      <vt:lpstr>Lidar-Odometry-清单</vt:lpstr>
      <vt:lpstr>多传感器融合的主要应用场景有哪些？</vt:lpstr>
      <vt:lpstr>自动驾驶</vt:lpstr>
      <vt:lpstr>这门课的主线是什么？</vt:lpstr>
      <vt:lpstr>在作者看来，核心传感器是什么！</vt:lpstr>
      <vt:lpstr>课程中，用滤波来定位，用图优化来建图，为什么？</vt:lpstr>
      <vt:lpstr>3D激光里程计的重要性体现在哪里？</vt:lpstr>
      <vt:lpstr>3D激光里程计有哪些要求？</vt:lpstr>
      <vt:lpstr>研究固态雷达的算法可以参考什么？</vt:lpstr>
      <vt:lpstr>激光里程计的方案分为哪六大类？</vt:lpstr>
      <vt:lpstr>ICP系列</vt:lpstr>
      <vt:lpstr>NDT现在使用率怎么样？是什么原因？</vt:lpstr>
      <vt:lpstr>为什么NDT的鲁棒性比ICP要好？</vt:lpstr>
      <vt:lpstr>请用自己的话简述NDT的推导思路</vt:lpstr>
      <vt:lpstr>NDT的优化方法中，状态量是什么？观测是什么？残差是什么？协方差是什么？雅克比是什么？</vt:lpstr>
      <vt:lpstr>公式推导中，涉及到对旋转求导，那么此时旋转的四种表示法都有什么特点？</vt:lpstr>
      <vt:lpstr>LOAM的系统分为两个通道，是哪两个？</vt:lpstr>
      <vt:lpstr>LOAM中的曲率是怎么定义的？</vt:lpstr>
      <vt:lpstr>LOAM里的线特征和面特征是怎么定义和计算的？请脱离公式用白话说明</vt:lpstr>
      <vt:lpstr>LOAM使用优化来求解，那么优化变量、残差、协方差、雅克比分别是什么？</vt:lpstr>
      <vt:lpstr>LOAM里面，合并地图点是啥意思？</vt:lpstr>
      <vt:lpstr>LOAM改进版本有哪些？</vt:lpstr>
      <vt:lpstr>LeGO-LOAM做了哪些改进？</vt:lpstr>
      <vt:lpstr>kitti数据集的使用</vt:lpstr>
      <vt:lpstr>PowerPoint 演示文稿</vt:lpstr>
      <vt:lpstr>设计工程框架需要注意哪几点？</vt:lpstr>
      <vt:lpstr>PowerPoint 演示文稿</vt:lpstr>
      <vt:lpstr>如何进行里程计精度评价？</vt:lpstr>
      <vt:lpstr>PowerPoint 演示文稿</vt:lpstr>
      <vt:lpstr>PowerPoint 演示文稿</vt:lpstr>
      <vt:lpstr>LOAM 讲解</vt:lpstr>
      <vt:lpstr>loam：计算曲率</vt:lpstr>
      <vt:lpstr>loam：提取特征</vt:lpstr>
      <vt:lpstr>loam：特征匹配 寻找点</vt:lpstr>
      <vt:lpstr>loam：特征匹配 计算残差（点面距离和点线距离）</vt:lpstr>
      <vt:lpstr>loam ： 特征匹配 LM优化</vt:lpstr>
      <vt:lpstr>loam ： 与地图的匹配</vt:lpstr>
      <vt:lpstr>loam：更新立方体</vt:lpstr>
      <vt:lpstr>Lego-LOAM 代码讲解</vt:lpstr>
      <vt:lpstr>Lego-LOAM在后端相比LOAM的优势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31</cp:revision>
  <dcterms:created xsi:type="dcterms:W3CDTF">2021-04-06T03:46:29Z</dcterms:created>
  <dcterms:modified xsi:type="dcterms:W3CDTF">2021-04-06T03:46:29Z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