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2-点云地图构建-清单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ImageProjection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2805" y="721995"/>
            <a:ext cx="5768340" cy="6036945"/>
          </a:xfrm>
        </p:spPr>
        <p:txBody>
          <a:bodyPr>
            <a:normAutofit fontScale="50000"/>
          </a:bodyPr>
          <a:p>
            <a:r>
              <a:rPr lang="" altLang="zh-CN"/>
              <a:t>核心函数是cloudHandler：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void cloudHandler(const sensor_msgs::PointCloud2ConstPtr&amp; laserCloudMsg){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        // 1. Convert ros message to pcl point cloud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copyPointCloud(laserCloudMsg);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2. Start and end angle of a scan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findStartEndAngle();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3. Range image projection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projectPointCloud();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4. Mark ground points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groundRemoval();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5. Point cloud segmentation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cloudSegmentation();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6. Publish all clouds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publishCloud();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// 7. Reset parameters for next iteration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  resetParameters();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}</a:t>
            </a:r>
            <a:endParaRPr lang="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FeatureAssociation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它的构造函数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订阅了四个来自ImageProjection的消息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发布了特征点和里程计初值信息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进行初始化</a:t>
            </a:r>
            <a:endParaRPr lang="" altLang="zh-CN"/>
          </a:p>
          <a:p>
            <a:r>
              <a:rPr lang="" altLang="zh-CN"/>
              <a:t>runFeatureAssociation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去畸变、平滑、去遮挡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提取特征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计算里程计</a:t>
            </a:r>
            <a:endParaRPr lang="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mapOptmization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一个构造函数</a:t>
            </a:r>
            <a:endParaRPr lang="" altLang="zh-CN"/>
          </a:p>
          <a:p>
            <a:r>
              <a:rPr lang="" altLang="zh-CN"/>
              <a:t>一个run函数用于主体部分</a:t>
            </a:r>
            <a:endParaRPr lang="" altLang="zh-CN"/>
          </a:p>
          <a:p>
            <a:r>
              <a:rPr lang="" altLang="zh-CN"/>
              <a:t>一个线程用于回环</a:t>
            </a:r>
            <a:endParaRPr lang="" altLang="zh-CN"/>
          </a:p>
          <a:p>
            <a:r>
              <a:rPr lang="" altLang="zh-CN"/>
              <a:t>另一个线程用于可视化</a:t>
            </a:r>
            <a:endParaRPr lang="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1325563"/>
          </a:xfrm>
        </p:spPr>
        <p:txBody>
          <a:bodyPr/>
          <a:p>
            <a:r>
              <a:rPr lang="zh-CN" altLang="en-US"/>
              <a:t>TransformFusion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暂时么看呢</a:t>
            </a:r>
            <a:endParaRPr lang="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利用ICP做闭环需要满足什么假设？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zh-CN"/>
              <a:t>里程计误差在可控范围以内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以里程计作为初值能满足ICP的要求</a:t>
            </a:r>
            <a:endParaRPr lang="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回环检测部分的框架是怎样的？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回环线程loopClosureThread调用performLoopClosure函数，而</a:t>
            </a:r>
            <a:r>
              <a:rPr lang="en-US" altLang="zh-CN">
                <a:sym typeface="+mn-ea"/>
              </a:rPr>
              <a:t>performLoopClosure</a:t>
            </a:r>
            <a:r>
              <a:rPr lang="" altLang="en-US">
                <a:sym typeface="+mn-ea"/>
              </a:rPr>
              <a:t>函数先要调用detectLoopClosure函数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zh-CN"/>
              <a:t>结合代码描述一下scan context是怎样实现的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ROS里面怎么写定时循环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zh-CN"/>
              <a:t>定义一个ros::Rate变量</a:t>
            </a:r>
            <a:br>
              <a:rPr lang="" altLang="zh-CN"/>
            </a:br>
            <a:r>
              <a:rPr lang="" altLang="zh-CN"/>
              <a:t>ros::Rate rate(100);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while(ros::ok()) 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spinOnce。接收一次消息并处理回调函数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rate.sleep()。定时循环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scan-context是怎样生成的？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思路：用二维画像来描述三维点云</a:t>
            </a:r>
            <a:endParaRPr lang="en-US" altLang="zh-CN"/>
          </a:p>
          <a:p>
            <a:r>
              <a:rPr lang="en-US" altLang="zh-CN"/>
              <a:t>做法：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用到激光发射点的距离来划分圆环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利用角度来划分扇形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以上两者产生一些二维的数组，数组的值取相应区域点云的最大值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完毕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说一下scan context匹配的思路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首先说一下scan context的结构：行数 = 按距离切分的块数；列数 = 按角度切分的块数；数值 = 每块里面的最大高度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两个context进行匹配的时候，是每个列分别进行匹配，然后把匹配的平均值作为得分。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每列进行匹配的时候，是1-两个列向量的cos值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考虑到回环的时候可能会有旋转，那就把历史帧按列平移，得到Ns个scan context分别去匹配，取得分最小的那一个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请说一下scan context如何计算相对位姿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7495" y="2248535"/>
            <a:ext cx="90963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 context怎么解决时间复杂度问题？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r>
              <a:rPr lang="en-US" altLang="zh-CN"/>
              <a:t>复杂度分为两个层面：1、两个context匹配过于复杂，要按列遍历；2、新的context要遍历所有历史帧；</a:t>
            </a:r>
            <a:endParaRPr lang="en-US" altLang="zh-CN"/>
          </a:p>
          <a:p>
            <a:r>
              <a:rPr lang="en-US" altLang="zh-CN"/>
              <a:t>先说问题1的解决方法：</a:t>
            </a:r>
            <a:endParaRPr lang="en-US" altLang="zh-CN"/>
          </a:p>
          <a:p>
            <a:r>
              <a:rPr lang="en-US" altLang="zh-CN"/>
              <a:t>作者在论文里没有给出解决办法，但是代码里面有</a:t>
            </a:r>
            <a:endParaRPr lang="en-US" altLang="zh-CN"/>
          </a:p>
          <a:p>
            <a:r>
              <a:rPr lang="en-US" altLang="zh-CN"/>
              <a:t>对context矩阵按列求和，得到一个行向量，本质上是二维降到一维</a:t>
            </a:r>
            <a:endParaRPr lang="en-US" altLang="zh-CN"/>
          </a:p>
          <a:p>
            <a:r>
              <a:rPr lang="en-US" altLang="zh-CN"/>
              <a:t>具体做法上，分两步：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用二维降一维的方法，进行一个预匹配，得到一个粗略的结果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在粗略结果的周围，改用二维匹配，得到精确的结果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再说问题2的解决方法：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每帧在构建时生成一个向量，为每个圆环统计非空单元的个数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所有历史帧共同构建KDTree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新的帧在KDTree中搜索匹配。找到n个相似的帧，再进行精确匹配查找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为什么可以在LeGOLOAM基础上添加闭环，而在LOAM上却不行？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LeGO-LOAM在建图的时候，保留了原始的帧与帧之间的约束关系。这样便方便了我们后续进行修改。这是做闭环的前提条件。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请简述一下sc-lego-loam的框架与流程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整个程序是一个run.launch。细分为四个node：imageProjection、featureAssociation、mapOptmization与transformFusion。数据流是按顺序来的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演示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2-点云地图构建-清单</vt:lpstr>
      <vt:lpstr>PowerPoint 演示文稿</vt:lpstr>
      <vt:lpstr>scan-context是怎样生成的？</vt:lpstr>
      <vt:lpstr>说一下scan context匹配的思路</vt:lpstr>
      <vt:lpstr>请说一下scan context如何计算相对位姿</vt:lpstr>
      <vt:lpstr>scan context怎么解决时间复杂度问题？</vt:lpstr>
      <vt:lpstr>PowerPoint 演示文稿</vt:lpstr>
      <vt:lpstr>为什么可以在LeGOLOAM基础上添加闭环，而在LOAM上却不行？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14</cp:revision>
  <dcterms:created xsi:type="dcterms:W3CDTF">2021-04-06T15:28:43Z</dcterms:created>
  <dcterms:modified xsi:type="dcterms:W3CDTF">2021-04-06T15:28:43Z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