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7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4-滤波器基础-清单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有了误差方程，怎么写成卡尔曼的形式？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误差方程的形式 ： 误差的导数 = 表达式</a:t>
            </a:r>
            <a:endParaRPr lang="en-US" altLang="zh-CN"/>
          </a:p>
          <a:p>
            <a:r>
              <a:rPr lang="en-US" altLang="zh-CN"/>
              <a:t>卡尔曼的形式 ： 误差状态的导数 = F · 误差状态 + B · 噪声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所以，步骤是：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写出状态量X的展开式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写出噪声量W的展开式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写出矩阵F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写出矩阵B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9075" y="1474470"/>
            <a:ext cx="3514725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如果用地图匹配的结果作为观测，那么滤波的观测方程是什么？噪声是什么？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一般而言：观测方程为：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观测向量 = 观测矩阵 · 状态向量 + 转移矩阵 · 观测噪声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具体到地图匹配作为观测，那么：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状态量依然是δP、δV、失准角、bg、ba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观测矩阵是δP、失准角。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观测矩阵好说，就是由0阵和单位阵组成的阵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观测噪声就是位置不确定度和失准角不确定度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怎样由观测位姿获得失准角？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观测位姿：Cnb</a:t>
            </a:r>
            <a:endParaRPr lang="en-US" altLang="zh-CN"/>
          </a:p>
          <a:p>
            <a:r>
              <a:rPr lang="en-US" altLang="zh-CN"/>
              <a:t>观测预测位姿：Cn’b</a:t>
            </a:r>
            <a:endParaRPr lang="en-US" altLang="zh-CN"/>
          </a:p>
          <a:p>
            <a:r>
              <a:rPr lang="en-US" altLang="zh-CN"/>
              <a:t>Cn’n = Cn’b · Cbn</a:t>
            </a:r>
            <a:endParaRPr lang="en-US" altLang="zh-CN"/>
          </a:p>
          <a:p>
            <a:r>
              <a:rPr lang="en-US" altLang="zh-CN"/>
              <a:t>Cn’n 约等于 1 - 失准角的反对称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离散形式下，状态误差线性递推公式是如何推导的？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这里自己在纸上推一下！！</a:t>
            </a:r>
            <a:endParaRPr lang="en-US" altLang="zh-CN"/>
          </a:p>
          <a:p>
            <a:r>
              <a:rPr lang="en-US" altLang="zh-CN"/>
              <a:t>后面三页是附上的答案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10925175" cy="6210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825" y="58420"/>
            <a:ext cx="8822055" cy="65697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389890"/>
            <a:ext cx="8945245" cy="62979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现在回想一下,ESKF如何推导?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 altLang="zh-CN"/>
              <a:t>误差方程矩阵化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连续时间算导数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离散时间求递推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代入公式万事吉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zh-CN"/>
              <a:t>基于地图匹配就可以定位了，为什么还要滤波器？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基于地图的匹配得到的位姿跳变比较大</a:t>
            </a:r>
            <a:endParaRPr lang="" altLang="zh-CN"/>
          </a:p>
          <a:p>
            <a:r>
              <a:rPr lang="" altLang="zh-CN"/>
              <a:t>为了定位更平滑，需要进行滤波或者优化</a:t>
            </a:r>
            <a:endParaRPr lang="" altLang="zh-CN"/>
          </a:p>
          <a:p>
            <a:r>
              <a:rPr lang="" altLang="zh-CN"/>
              <a:t>滤波方法更简单，就是5个公式，就算你不理解原理，也一样能用起来</a:t>
            </a:r>
            <a:endParaRPr lang="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通常什么做预测，什么做观测？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通常是用没有跳变，但有累积误差的量做预测</a:t>
            </a:r>
            <a:endParaRPr lang="" altLang="zh-CN"/>
          </a:p>
          <a:p>
            <a:r>
              <a:rPr lang="" altLang="zh-CN"/>
              <a:t>通常是用没有累积误差，但有跳变的量做观测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可以联系成长 - 结婚 模型来理解</a:t>
            </a:r>
            <a:endParaRPr lang="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什么是卡尔曼滤波器初始化？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卡尔曼滤波器要工作，必须在工作前给一个状态先验和协方差先验</a:t>
            </a:r>
            <a:endParaRPr lang="en-US" altLang="zh-CN"/>
          </a:p>
          <a:p>
            <a:r>
              <a:rPr lang="en-US" altLang="zh-CN"/>
              <a:t>此外还有Q和R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初始化时，方差怎么给？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根据实际的量级来给，比如位置误差是0.2m，方差就要给0.2*0.2</a:t>
            </a:r>
            <a:endParaRPr lang="en-US" altLang="zh-CN"/>
          </a:p>
          <a:p>
            <a:r>
              <a:rPr lang="en-US" altLang="zh-CN"/>
              <a:t>Q的选取不要迷信产品手册，要根据具体情况来调</a:t>
            </a:r>
            <a:endParaRPr lang="en-US" altLang="zh-CN"/>
          </a:p>
          <a:p>
            <a:r>
              <a:rPr lang="en-US" altLang="zh-CN"/>
              <a:t>R的选取可以根据自己比较自信的精度来设置</a:t>
            </a:r>
            <a:endParaRPr lang="en-US" altLang="zh-CN"/>
          </a:p>
          <a:p>
            <a:r>
              <a:rPr lang="en-US" altLang="zh-CN"/>
              <a:t>不必过于纠结R的值有多准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使用卡尔曼滤波前，要做什么模型推导？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在卡尔曼滤波中，会使用到两个模型，即预测模型和观测模型</a:t>
            </a:r>
            <a:endParaRPr lang="en-US" altLang="zh-CN"/>
          </a:p>
          <a:p>
            <a:r>
              <a:rPr lang="en-US" altLang="zh-CN"/>
              <a:t>我们必须要完成两个数学模型的推导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IMU的状态预测有哪两种常见方式？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如果我们把姿态误差、速度误差、位置误差作为状态量，那么我们的滤波就成为基于误差状态的滤波</a:t>
            </a:r>
            <a:endParaRPr lang="en-US" altLang="zh-CN"/>
          </a:p>
          <a:p>
            <a:r>
              <a:rPr lang="en-US" altLang="zh-CN"/>
              <a:t>另一种方法，我们不拿误差量作为状态，而是拿速度、姿态、位置本身的值来作为状态量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要使用误差状态的滤波，先要写出什么方程？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误差方程，或者误差微分方程</a:t>
            </a:r>
            <a:endParaRPr lang="en-US" altLang="zh-CN"/>
          </a:p>
          <a:p>
            <a:r>
              <a:rPr lang="en-US" altLang="zh-CN"/>
              <a:t>具体的说，就是误差的导数 = 表达式</a:t>
            </a:r>
            <a:endParaRPr lang="en-US" altLang="zh-CN"/>
          </a:p>
          <a:p>
            <a:r>
              <a:rPr lang="en-US" altLang="zh-CN"/>
              <a:t>要展开写成矩阵形式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请尝试自己写出误差状态滤波的姿态、速度、位置方程的矩阵形式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</Words>
  <Application>WPS 演示</Application>
  <PresentationFormat>宽屏</PresentationFormat>
  <Paragraphs>88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DejaVu Sans</vt:lpstr>
      <vt:lpstr>Calibri Light</vt:lpstr>
      <vt:lpstr>文泉驿微米黑</vt:lpstr>
      <vt:lpstr>Calibri</vt:lpstr>
      <vt:lpstr>微软雅黑</vt:lpstr>
      <vt:lpstr>宋体</vt:lpstr>
      <vt:lpstr>Arial Unicode MS</vt:lpstr>
      <vt:lpstr>Office 主题</vt:lpstr>
      <vt:lpstr>4-滤波器基础-清单</vt:lpstr>
      <vt:lpstr>PowerPoint 演示文稿</vt:lpstr>
      <vt:lpstr>PowerPoint 演示文稿</vt:lpstr>
      <vt:lpstr>什么是卡尔曼滤波器初始化？</vt:lpstr>
      <vt:lpstr>初始化时，方差怎么给？</vt:lpstr>
      <vt:lpstr>使用卡尔曼滤波前，要做什么模型推导？</vt:lpstr>
      <vt:lpstr>IMU的状态预测有哪两种常见方式？</vt:lpstr>
      <vt:lpstr>要使用误差状态的滤波，先要写出什么方程？</vt:lpstr>
      <vt:lpstr>请尝试自己写出误差状态滤波的姿态、速度、位置方程的矩阵形式</vt:lpstr>
      <vt:lpstr>有了误差方程，怎么写成卡尔曼的形式？</vt:lpstr>
      <vt:lpstr>如果用地图匹配的结果作为观测，那么滤波的观测方程是什么？噪声是什么？</vt:lpstr>
      <vt:lpstr>怎样由观测位姿获得失准角？</vt:lpstr>
      <vt:lpstr>离散形式下，状态误差线性递推公式是如何推导的？</vt:lpstr>
      <vt:lpstr>PowerPoint 演示文稿</vt:lpstr>
      <vt:lpstr>PowerPoint 演示文稿</vt:lpstr>
      <vt:lpstr>PowerPoint 演示文稿</vt:lpstr>
      <vt:lpstr>现在回想一下,ESKF如何推导?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10</cp:revision>
  <dcterms:created xsi:type="dcterms:W3CDTF">2021-04-26T02:05:57Z</dcterms:created>
  <dcterms:modified xsi:type="dcterms:W3CDTF">2021-04-26T02:05:57Z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