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5-滤波器进阶-清单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lidar-imu松耦合与紧耦合各是什么思路？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相同点是imu做预测</a:t>
            </a:r>
            <a:endParaRPr lang="en-US" altLang="zh-CN"/>
          </a:p>
          <a:p>
            <a:r>
              <a:rPr lang="en-US" altLang="zh-CN"/>
              <a:t>如果是lidar-odometry直接出一个位姿做观测，与imu得到的位姿去融合，这是松耦合</a:t>
            </a:r>
            <a:endParaRPr lang="en-US" altLang="zh-CN"/>
          </a:p>
          <a:p>
            <a:r>
              <a:rPr lang="en-US" altLang="zh-CN"/>
              <a:t>如果是用lidar提取的特征点或特征面对做观测，这样n对特征就得到n次观测，这就是紧耦合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编码器测量的是什么？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" altLang="zh-CN"/>
              <a:t>编码器最直接的测量是角度增量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因为轮子半径已知，所以也可以说是测得了位移增量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由于时间是可以感知到的，所以又可以说是测得了速度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基于滤波的方法中，把它转化成速度观测，确实更有利于误差方程的推导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轮速计标定需要用到哪些量？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" altLang="zh-CN"/>
              <a:t>刻度系数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轮子半径</a:t>
            </a:r>
            <a:endParaRPr lang="" altLang="zh-CN"/>
          </a:p>
          <a:p>
            <a:pPr marL="514350" indent="-514350">
              <a:buAutoNum type="arabicPeriod"/>
            </a:pPr>
            <a:r>
              <a:rPr lang="" altLang="zh-CN"/>
              <a:t>轮间距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zh-CN"/>
              <a:t>不考虑b系和车体系m系的安装误差时，测量值是什么？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假设b系是右前上，则测量值是：</a:t>
            </a:r>
            <a:endParaRPr lang="" altLang="zh-CN"/>
          </a:p>
          <a:p>
            <a:endParaRPr lang="" altLang="zh-CN"/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71445" y="3318510"/>
          <a:ext cx="334581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2" name="" r:id="rId1" imgW="1523365" imgH="758825" progId="Equation.Ribbit">
                  <p:embed/>
                </p:oleObj>
              </mc:Choice>
              <mc:Fallback>
                <p:oleObj name="" r:id="rId1" imgW="1523365" imgH="758825" progId="Equation.Ribbit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1445" y="3318510"/>
                        <a:ext cx="3345815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zh-CN"/>
              <a:t>回顾一下：所谓推导误差方程，是要推导出什么呢？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误差方程，就是指的误差量的微分方程，用等式表示就是：</a:t>
            </a:r>
            <a:endParaRPr lang="" altLang="zh-CN"/>
          </a:p>
          <a:p>
            <a:pPr marL="0" indent="0">
              <a:buNone/>
            </a:pPr>
            <a:endParaRPr lang="" altLang="zh-CN"/>
          </a:p>
          <a:p>
            <a:pPr marL="0" indent="0">
              <a:buNone/>
            </a:pPr>
            <a:r>
              <a:rPr lang="" altLang="zh-CN"/>
              <a:t>误差的导数 = 状态量的函数</a:t>
            </a:r>
            <a:endParaRPr lang="" altLang="zh-CN"/>
          </a:p>
          <a:p>
            <a:pPr marL="0" indent="0">
              <a:buNone/>
            </a:pPr>
            <a:endParaRPr lang="" altLang="zh-CN"/>
          </a:p>
          <a:p>
            <a:pPr marL="0" indent="0">
              <a:buNone/>
            </a:pPr>
            <a:endParaRPr lang="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什么叫设计一个系统？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zh-CN"/>
              <a:t>比如给你一个任务，让你根据场景设计一个组合导航系统，要怎么入手去做？</a:t>
            </a:r>
            <a:endParaRPr lang="" altLang="zh-CN"/>
          </a:p>
          <a:p>
            <a:r>
              <a:rPr lang="" altLang="zh-CN"/>
              <a:t>设计的模型是什么样的？有多少个维度？</a:t>
            </a:r>
            <a:endParaRPr lang="" altLang="zh-CN"/>
          </a:p>
          <a:p>
            <a:r>
              <a:rPr lang="" altLang="zh-CN"/>
              <a:t>再就是做对准，对状态量做估计</a:t>
            </a:r>
            <a:endParaRPr lang="" altLang="zh-CN"/>
          </a:p>
          <a:p>
            <a:r>
              <a:rPr lang="" altLang="zh-CN"/>
              <a:t>要保证状态变量各个维度都可观</a:t>
            </a:r>
            <a:endParaRPr lang="" altLang="zh-CN"/>
          </a:p>
          <a:p>
            <a:r>
              <a:rPr lang="" altLang="zh-CN"/>
              <a:t>怎样保证可观？要运动一下，绕几个圈，诸如此类</a:t>
            </a:r>
            <a:endParaRPr lang="" altLang="zh-CN"/>
          </a:p>
          <a:p>
            <a:r>
              <a:rPr lang="" altLang="zh-CN"/>
              <a:t>如何保证你设计的方式就能够让其可观？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为了得到答案，有下面几种方式</a:t>
            </a:r>
            <a:endParaRPr lang="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理解/设计的四种方法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" altLang="zh-CN"/>
              <a:t>仿真</a:t>
            </a:r>
            <a:br>
              <a:rPr lang="" altLang="zh-CN"/>
            </a:br>
            <a:r>
              <a:rPr lang="" altLang="zh-CN"/>
              <a:t>我设计了一个模型，我就按模型写一个代码出来，所有的数据都是仿真数据，用仿真数据做滤波，再加入一些运动。则模型能不能收敛，收敛的快慢，收敛到什么精度都可以知道的。这是最准确的一个方法，也是工作量最大的一个方法。要写模型写仿真程序写一堆东西</a:t>
            </a:r>
            <a:endParaRPr lang="" altLang="zh-CN"/>
          </a:p>
          <a:p>
            <a:pPr marL="514350" indent="-514350">
              <a:buFont typeface="+mj-lt"/>
              <a:buAutoNum type="arabicPeriod"/>
            </a:pPr>
            <a:r>
              <a:rPr lang="" altLang="zh-CN"/>
              <a:t>可观性和可观度方法</a:t>
            </a:r>
            <a:br>
              <a:rPr lang="" altLang="zh-CN"/>
            </a:br>
            <a:r>
              <a:rPr lang="" altLang="zh-CN"/>
              <a:t>工作量能稍微少一些。不需要把滤波模型完整地写出来，也不需要把它运行完。哈哈，工作量也没少太多，你还要奇异值分解，然后求观测度。</a:t>
            </a:r>
            <a:endParaRPr lang="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 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" altLang="zh-CN" sz="2400"/>
              <a:t>3. 推公式</a:t>
            </a:r>
            <a:br>
              <a:rPr lang="" altLang="zh-CN" sz="2400"/>
            </a:br>
            <a:r>
              <a:rPr lang="" altLang="zh-CN" sz="2400"/>
              <a:t>我知道模型，状态方程写出来，观测方程写出来。这里需要一定的经验和理解。这种相比前两种方式省事很多，通过公式就能判断出来了</a:t>
            </a:r>
            <a:endParaRPr lang="" altLang="zh-CN" sz="2400"/>
          </a:p>
          <a:p>
            <a:pPr marL="0" indent="0">
              <a:buNone/>
            </a:pPr>
            <a:r>
              <a:rPr lang="" altLang="zh-CN" sz="2400"/>
              <a:t>4. 从物理意义上理解</a:t>
            </a:r>
            <a:endParaRPr lang="" altLang="zh-CN" sz="2400"/>
          </a:p>
          <a:p>
            <a:pPr marL="0" indent="0">
              <a:buNone/>
            </a:pPr>
            <a:r>
              <a:rPr lang="" altLang="zh-CN" sz="2400"/>
              <a:t>更省事，不需要推公式了。你告诉我运动是怎样的，要估计什么东西，我就知道它可估不可估，可行不可行。这个需要更深入的理解和更强的经验</a:t>
            </a:r>
            <a:endParaRPr lang="" altLang="zh-CN" sz="2400"/>
          </a:p>
          <a:p>
            <a:pPr marL="0" indent="0">
              <a:buNone/>
            </a:pPr>
            <a:endParaRPr lang="" altLang="zh-CN" sz="2400"/>
          </a:p>
          <a:p>
            <a:pPr marL="0" indent="0">
              <a:buNone/>
            </a:pPr>
            <a:r>
              <a:rPr lang="" altLang="zh-CN" sz="2400"/>
              <a:t>以上四种方式，理解逐级加深。1是当成黑盒子；2还做了一个理论分析；3的话从数学模型上理解；4是从最本质的。工作量逐渐递减，本质性逐渐升级。</a:t>
            </a:r>
            <a:endParaRPr lang="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什么时候用磁力计？举个例子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在定位中，如果只能提供位置，却没有姿态。这时候有一个磁力计就很方便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在课程里面，没有啥用处，但在无人机以及小的IMU模组里面还有用武之地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WPS 演示</Application>
  <PresentationFormat>宽屏</PresentationFormat>
  <Paragraphs>64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Office 主题</vt:lpstr>
      <vt:lpstr>Equation.Ribbit</vt:lpstr>
      <vt:lpstr>5-滤波器进阶-清单</vt:lpstr>
      <vt:lpstr>编码器测量的是什么？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什么时候用磁力计？举个例子</vt:lpstr>
      <vt:lpstr>lidar-imu松耦合与紧耦合各是什么思路？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11</cp:revision>
  <dcterms:created xsi:type="dcterms:W3CDTF">2021-04-30T01:03:40Z</dcterms:created>
  <dcterms:modified xsi:type="dcterms:W3CDTF">2021-04-30T01:03:40Z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