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2" r:id="rId3"/>
    <p:sldId id="258" r:id="rId4"/>
    <p:sldId id="260" r:id="rId5"/>
    <p:sldId id="262" r:id="rId6"/>
    <p:sldId id="267" r:id="rId7"/>
    <p:sldId id="266" r:id="rId8"/>
    <p:sldId id="269" r:id="rId9"/>
    <p:sldId id="273" r:id="rId10"/>
    <p:sldId id="275" r:id="rId11"/>
    <p:sldId id="277" r:id="rId12"/>
    <p:sldId id="279" r:id="rId13"/>
    <p:sldId id="281" r:id="rId14"/>
    <p:sldId id="283" r:id="rId15"/>
    <p:sldId id="285" r:id="rId16"/>
    <p:sldId id="287" r:id="rId17"/>
    <p:sldId id="289" r:id="rId18"/>
    <p:sldId id="290" r:id="rId19"/>
    <p:sldId id="291" r:id="rId20"/>
    <p:sldId id="293" r:id="rId21"/>
    <p:sldId id="294" r:id="rId22"/>
    <p:sldId id="295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状态估计 - 问答清单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什么是归一化积？</a:t>
            </a:r>
            <a:r>
              <a:rPr lang="en-US" altLang="en-US"/>
              <a:t>为什么可用于状态估计？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9880"/>
            <a:ext cx="10515600" cy="4597400"/>
          </a:xfrm>
        </p:spPr>
        <p:txBody>
          <a:bodyPr/>
          <a:lstStyle/>
          <a:p>
            <a:r>
              <a:rPr lang="en-US" altLang="zh-CN"/>
              <a:t>它的重大物理意义就是多个分布的融合！</a:t>
            </a:r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9665"/>
            <a:ext cx="10847070" cy="43091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关于香农信息，你能想到什么？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定义是什么？-ln[p(x)]？错了，是-E[ln p(x)]。概率密度对数函数的负期望，也叫负熵</a:t>
            </a:r>
          </a:p>
          <a:p>
            <a:r>
              <a:rPr lang="en-US" altLang="zh-CN"/>
              <a:t>用来干什么的？用来描述分布的混乱情况。越混乱，负熵越大。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关于马氏距离，你有哪些理解？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给出一个自己的定义，哈哈。马氏距离就是随机变量x距离其分布中心的一个一维距离值</a:t>
            </a:r>
          </a:p>
          <a:p>
            <a:r>
              <a:rPr lang="en-US" altLang="zh-CN"/>
              <a:t>它的具体形式是随机变量x去中心化，然后行乘列变成一维。当然，要以信息矩阵为其权重。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关于协方差矩阵，能想到哪些性质？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半正定对称矩阵</a:t>
            </a:r>
          </a:p>
          <a:p>
            <a:r>
              <a:rPr lang="en-US" altLang="zh-CN"/>
              <a:t>其形式通常为椭圆形或者椭球形，背后是标准正态分布的线性变换。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高斯推断：联合分布的边缘化有哪些要点？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en-US"/>
              <a:t>结论是什么？</a:t>
            </a:r>
          </a:p>
          <a:p>
            <a:pPr marL="514350" indent="-514350">
              <a:buAutoNum type="arabicPeriod"/>
            </a:pPr>
            <a:r>
              <a:rPr lang="en-US" altLang="en-US"/>
              <a:t>是怎么推出来的？</a:t>
            </a:r>
          </a:p>
          <a:p>
            <a:pPr marL="514350" indent="-514350">
              <a:buAutoNum type="arabicPeriod"/>
            </a:pPr>
            <a:r>
              <a:rPr lang="en-US" altLang="en-US"/>
              <a:t>关于舒尔补，如何记忆？</a:t>
            </a:r>
          </a:p>
          <a:p>
            <a:pPr marL="0" indent="0">
              <a:buNone/>
            </a:pPr>
            <a:r>
              <a:rPr lang="en-US" altLang="en-US"/>
              <a:t>舒尔补一定要学会自己推导和背诵</a:t>
            </a:r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高斯分布的独立性和不相关性有什么关系？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结论 ： 两者是等价的</a:t>
            </a:r>
          </a:p>
          <a:p>
            <a:r>
              <a:rPr lang="en-US" altLang="zh-CN"/>
              <a:t>一般意义是：</a:t>
            </a:r>
          </a:p>
          <a:p>
            <a:pPr marL="0" indent="0">
              <a:buNone/>
            </a:pPr>
            <a:r>
              <a:rPr lang="en-US" altLang="zh-CN"/>
              <a:t>独立表示两个概率分布没有任何关系</a:t>
            </a:r>
          </a:p>
          <a:p>
            <a:pPr marL="0" indent="0">
              <a:buNone/>
            </a:pPr>
            <a:r>
              <a:rPr lang="en-US" altLang="zh-CN"/>
              <a:t>不相关表示两个概率分布不存在线性关系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高斯分布的归一化积结果是什么？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意义就是两个高斯分布融合</a:t>
            </a:r>
          </a:p>
          <a:p>
            <a:r>
              <a:rPr lang="en-US" altLang="zh-CN"/>
              <a:t>协方差矩阵方面：是信息矩阵相加</a:t>
            </a:r>
          </a:p>
          <a:p>
            <a:r>
              <a:rPr lang="en-US" altLang="zh-CN"/>
              <a:t>均值方面：是加权均值相加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高斯分布线性化的结果是什么？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太简单了，哈哈哈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SMW公式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两个乾坤大挪移公式：</a:t>
            </a:r>
          </a:p>
          <a:p>
            <a:r>
              <a:rPr lang="en-US" altLang="zh-CN"/>
              <a:t>(D + CAB)</a:t>
            </a:r>
            <a:r>
              <a:rPr lang="en-US" altLang="zh-CN" baseline="30000"/>
              <a:t>-1</a:t>
            </a:r>
            <a:r>
              <a:rPr lang="en-US" altLang="zh-CN"/>
              <a:t> = D</a:t>
            </a:r>
            <a:r>
              <a:rPr lang="en-US" altLang="zh-CN" baseline="30000"/>
              <a:t>-1</a:t>
            </a:r>
            <a:r>
              <a:rPr lang="en-US" altLang="zh-CN"/>
              <a:t> - D</a:t>
            </a:r>
            <a:r>
              <a:rPr lang="en-US" altLang="zh-CN" baseline="30000"/>
              <a:t>-1</a:t>
            </a:r>
            <a:r>
              <a:rPr lang="en-US" altLang="zh-CN"/>
              <a:t>C(A</a:t>
            </a:r>
            <a:r>
              <a:rPr lang="en-US" altLang="zh-CN" baseline="30000"/>
              <a:t>-1</a:t>
            </a:r>
            <a:r>
              <a:rPr lang="en-US" altLang="zh-CN"/>
              <a:t>+BD</a:t>
            </a:r>
            <a:r>
              <a:rPr lang="en-US" altLang="zh-CN" baseline="30000"/>
              <a:t>-1</a:t>
            </a:r>
            <a:r>
              <a:rPr lang="en-US" altLang="zh-CN"/>
              <a:t>C)</a:t>
            </a:r>
            <a:r>
              <a:rPr lang="en-US" altLang="zh-CN" baseline="30000"/>
              <a:t>-1</a:t>
            </a:r>
            <a:r>
              <a:rPr lang="en-US" altLang="zh-CN"/>
              <a:t>BD</a:t>
            </a:r>
            <a:r>
              <a:rPr lang="en-US" altLang="zh-CN" baseline="30000"/>
              <a:t>-1</a:t>
            </a:r>
          </a:p>
          <a:p>
            <a:r>
              <a:rPr lang="en-US" altLang="zh-CN">
                <a:sym typeface="+mn-ea"/>
              </a:rPr>
              <a:t>(D + CAB)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en-US">
                <a:sym typeface="+mn-ea"/>
              </a:rPr>
              <a:t>CA = D</a:t>
            </a:r>
            <a:r>
              <a:rPr lang="en-US" altLang="en-US" baseline="30000">
                <a:sym typeface="+mn-ea"/>
              </a:rPr>
              <a:t>-1</a:t>
            </a:r>
            <a:r>
              <a:rPr lang="en-US" altLang="en-US">
                <a:sym typeface="+mn-ea"/>
              </a:rPr>
              <a:t>C(</a:t>
            </a:r>
            <a:r>
              <a:rPr lang="en-US" altLang="zh-CN">
                <a:sym typeface="+mn-ea"/>
              </a:rPr>
              <a:t>A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+BD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C</a:t>
            </a:r>
            <a:r>
              <a:rPr lang="en-US" altLang="en-US">
                <a:sym typeface="+mn-ea"/>
              </a:rPr>
              <a:t>)</a:t>
            </a:r>
            <a:r>
              <a:rPr lang="en-US" altLang="en-US" baseline="30000">
                <a:sym typeface="+mn-ea"/>
              </a:rPr>
              <a:t>-1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高斯分布的非线性变换，结果是啥？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均值，函数值</a:t>
            </a:r>
          </a:p>
          <a:p>
            <a:r>
              <a:rPr lang="en-US" altLang="zh-CN"/>
              <a:t>方差：传递协方差 + 观测协方差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9060"/>
            <a:ext cx="10515600" cy="1325563"/>
          </a:xfrm>
        </p:spPr>
        <p:txBody>
          <a:bodyPr/>
          <a:lstStyle/>
          <a:p>
            <a:r>
              <a:rPr lang="en-US" altLang="zh-CN"/>
              <a:t>第一章 概率论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2860"/>
            <a:ext cx="10515600" cy="5416550"/>
          </a:xfrm>
        </p:spPr>
        <p:txBody>
          <a:bodyPr>
            <a:normAutofit fontScale="57500" lnSpcReduction="10000"/>
          </a:bodyPr>
          <a:lstStyle/>
          <a:p>
            <a:r>
              <a:rPr lang="en-US" altLang="zh-CN">
                <a:sym typeface="+mn-ea"/>
              </a:rPr>
              <a:t>状态估计是干什么用的？</a:t>
            </a:r>
          </a:p>
          <a:p>
            <a:r>
              <a:rPr lang="en-US" altLang="zh-CN">
                <a:sym typeface="+mn-ea"/>
              </a:rPr>
              <a:t>状态估计为啥跟概率论扯上了关系？</a:t>
            </a:r>
          </a:p>
          <a:p>
            <a:r>
              <a:rPr lang="en-US" altLang="zh-CN">
                <a:sym typeface="+mn-ea"/>
              </a:rPr>
              <a:t>小插曲：如何用数学来研究现实问题？</a:t>
            </a:r>
          </a:p>
          <a:p>
            <a:r>
              <a:rPr lang="en-US" altLang="zh-CN">
                <a:sym typeface="+mn-ea"/>
              </a:rPr>
              <a:t>贝叶斯公式是怎么用在状态估计中的？</a:t>
            </a:r>
          </a:p>
          <a:p>
            <a:r>
              <a:rPr lang="en-US" altLang="zh-CN">
                <a:sym typeface="+mn-ea"/>
              </a:rPr>
              <a:t>矩是啥？</a:t>
            </a:r>
          </a:p>
          <a:p>
            <a:r>
              <a:rPr lang="en-US" altLang="zh-CN">
                <a:sym typeface="+mn-ea"/>
              </a:rPr>
              <a:t>期望和方差的数学定义和样本求法有啥区别？</a:t>
            </a:r>
          </a:p>
          <a:p>
            <a:r>
              <a:rPr lang="en-US" altLang="zh-CN">
                <a:sym typeface="+mn-ea"/>
              </a:rPr>
              <a:t>独立性和不相关性，你能说清楚吗？</a:t>
            </a:r>
          </a:p>
          <a:p>
            <a:r>
              <a:rPr lang="en-US" altLang="zh-CN">
                <a:sym typeface="+mn-ea"/>
              </a:rPr>
              <a:t>什么是归一化积？为什么可用于状态估计？</a:t>
            </a:r>
          </a:p>
          <a:p>
            <a:r>
              <a:rPr lang="en-US" altLang="zh-CN">
                <a:sym typeface="+mn-ea"/>
              </a:rPr>
              <a:t>关于香农信息，你能想到什么？</a:t>
            </a:r>
          </a:p>
          <a:p>
            <a:r>
              <a:rPr lang="en-US" altLang="zh-CN">
                <a:sym typeface="+mn-ea"/>
              </a:rPr>
              <a:t>关于马氏距离，你有哪些理解？</a:t>
            </a:r>
          </a:p>
          <a:p>
            <a:r>
              <a:rPr lang="en-US" altLang="zh-CN">
                <a:sym typeface="+mn-ea"/>
              </a:rPr>
              <a:t>关于协方差矩阵，能想到哪些性质？</a:t>
            </a:r>
          </a:p>
          <a:p>
            <a:r>
              <a:rPr lang="en-US" altLang="zh-CN">
                <a:sym typeface="+mn-ea"/>
              </a:rPr>
              <a:t>高斯推断：联合分布的边缘化有哪些要点？</a:t>
            </a:r>
          </a:p>
          <a:p>
            <a:r>
              <a:rPr lang="en-US" altLang="zh-CN">
                <a:sym typeface="+mn-ea"/>
              </a:rPr>
              <a:t>高斯分布的独立性和不相关性有什么关系？</a:t>
            </a:r>
          </a:p>
          <a:p>
            <a:r>
              <a:rPr lang="en-US" altLang="zh-CN">
                <a:sym typeface="+mn-ea"/>
              </a:rPr>
              <a:t>高斯分布的归一化积结果是什么？</a:t>
            </a:r>
          </a:p>
          <a:p>
            <a:r>
              <a:rPr lang="en-US" altLang="zh-CN">
                <a:sym typeface="+mn-ea"/>
              </a:rPr>
              <a:t>SMW公式</a:t>
            </a:r>
          </a:p>
          <a:p>
            <a:r>
              <a:rPr lang="en-US" altLang="zh-CN">
                <a:sym typeface="+mn-ea"/>
              </a:rPr>
              <a:t>高斯分布的非线性变换，结果是啥？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0495"/>
            <a:ext cx="10515600" cy="1325563"/>
          </a:xfrm>
        </p:spPr>
        <p:txBody>
          <a:bodyPr/>
          <a:lstStyle/>
          <a:p>
            <a:r>
              <a:rPr lang="en-US" altLang="zh-CN"/>
              <a:t>第二章 线性高斯系统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5720"/>
            <a:ext cx="10515600" cy="5454015"/>
          </a:xfrm>
        </p:spPr>
        <p:txBody>
          <a:bodyPr>
            <a:normAutofit fontScale="67500" lnSpcReduction="10000"/>
          </a:bodyPr>
          <a:lstStyle/>
          <a:p>
            <a:r>
              <a:rPr lang="en-US" altLang="zh-CN">
                <a:sym typeface="+mn-ea"/>
              </a:rPr>
              <a:t>最基本的是：问题是怎么定义的？</a:t>
            </a:r>
          </a:p>
          <a:p>
            <a:r>
              <a:rPr lang="en-US" altLang="zh-CN">
                <a:sym typeface="+mn-ea"/>
              </a:rPr>
              <a:t>解决批量LG系统的方法有哪两种？</a:t>
            </a:r>
          </a:p>
          <a:p>
            <a:r>
              <a:rPr lang="en-US" altLang="zh-CN">
                <a:sym typeface="+mn-ea"/>
              </a:rPr>
              <a:t>小插曲：二次型求导的分子布局和分母布局</a:t>
            </a:r>
          </a:p>
          <a:p>
            <a:r>
              <a:rPr lang="en-US" altLang="zh-CN">
                <a:sym typeface="+mn-ea"/>
              </a:rPr>
              <a:t>如何看待LG系统的MAP和贝叶斯推断的结果？</a:t>
            </a:r>
          </a:p>
          <a:p>
            <a:r>
              <a:rPr lang="en-US" altLang="zh-CN">
                <a:sym typeface="+mn-ea"/>
              </a:rPr>
              <a:t>对于系统的能观性，如何检索思考？</a:t>
            </a:r>
          </a:p>
          <a:p>
            <a:r>
              <a:rPr lang="en-US" altLang="zh-CN">
                <a:sym typeface="+mn-ea"/>
              </a:rPr>
              <a:t>MAP估计的协方差是什么？</a:t>
            </a:r>
          </a:p>
          <a:p>
            <a:r>
              <a:rPr lang="en-US" altLang="zh-CN">
                <a:sym typeface="+mn-ea"/>
              </a:rPr>
              <a:t>递归平滑算法的使命是什么？</a:t>
            </a:r>
          </a:p>
          <a:p>
            <a:r>
              <a:rPr lang="en-US" altLang="zh-CN">
                <a:sym typeface="+mn-ea"/>
              </a:rPr>
              <a:t>递归平滑算法的方法和步骤是怎样的？</a:t>
            </a:r>
          </a:p>
          <a:p>
            <a:r>
              <a:rPr lang="en-US" altLang="zh-CN">
                <a:sym typeface="+mn-ea"/>
              </a:rPr>
              <a:t>我一直说要背的卡尔曼增益三公式，是什么？</a:t>
            </a:r>
          </a:p>
          <a:p>
            <a:r>
              <a:rPr lang="en-US" altLang="zh-CN">
                <a:sym typeface="+mn-ea"/>
              </a:rPr>
              <a:t>如何理解卡尔曼</a:t>
            </a:r>
            <a:r>
              <a:rPr lang="" altLang="en-US">
                <a:sym typeface="+mn-ea"/>
              </a:rPr>
              <a:t>滤波</a:t>
            </a:r>
            <a:r>
              <a:rPr lang="en-US" altLang="zh-CN">
                <a:sym typeface="+mn-ea"/>
              </a:rPr>
              <a:t>的数学本质？</a:t>
            </a:r>
          </a:p>
          <a:p>
            <a:r>
              <a:rPr lang="en-US" altLang="zh-CN">
                <a:sym typeface="+mn-ea"/>
              </a:rPr>
              <a:t>卡尔曼增益后验均值和方差的更新是什么形式？</a:t>
            </a:r>
          </a:p>
          <a:p>
            <a:r>
              <a:rPr lang="en-US" altLang="zh-CN">
                <a:sym typeface="+mn-ea"/>
              </a:rPr>
              <a:t>不带卡尔曼增益K的卡尔曼滤波是什么形式？</a:t>
            </a:r>
          </a:p>
          <a:p>
            <a:r>
              <a:rPr lang="en-US" altLang="zh-CN">
                <a:sym typeface="+mn-ea"/>
              </a:rPr>
              <a:t>老问题：带卡尔曼增益的经典形式是什么？</a:t>
            </a:r>
          </a:p>
          <a:p>
            <a:r>
              <a:rPr lang="en-US" altLang="zh-CN">
                <a:sym typeface="+mn-ea"/>
              </a:rPr>
              <a:t>如何通过MAP来推导得出卡尔曼滤波？</a:t>
            </a:r>
          </a:p>
          <a:p>
            <a:r>
              <a:rPr lang="en-US" altLang="zh-CN">
                <a:sym typeface="+mn-ea"/>
              </a:rPr>
              <a:t>如何通过贝叶斯推断得到卡尔曼滤波？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>
              <a:sym typeface="+mn-ea"/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/>
          <a:lstStyle/>
          <a:p>
            <a:r>
              <a:rPr lang="en-US" altLang="zh-CN"/>
              <a:t>最基本的是：问题是怎么定义的？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351338"/>
          </a:xfrm>
        </p:spPr>
        <p:txBody>
          <a:bodyPr/>
          <a:lstStyle/>
          <a:p>
            <a:r>
              <a:rPr lang="en-US" altLang="zh-CN"/>
              <a:t>白话：</a:t>
            </a:r>
          </a:p>
          <a:p>
            <a:pPr marL="514350" indent="-514350">
              <a:buAutoNum type="arabicPeriod"/>
            </a:pPr>
            <a:r>
              <a:rPr lang="en-US" altLang="zh-CN"/>
              <a:t>某时刻系统的状态 = 上一时刻的状态乘以转移矩阵 + 控制量 + 控制噪声</a:t>
            </a:r>
          </a:p>
          <a:p>
            <a:pPr marL="514350" indent="-514350">
              <a:buAutoNum type="arabicPeriod"/>
            </a:pPr>
            <a:r>
              <a:rPr lang="en-US" altLang="zh-CN"/>
              <a:t>该时刻的观测量 = 该时刻的状态乘以观测矩阵 + 观测噪声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115" y="3385820"/>
            <a:ext cx="7369810" cy="32016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解决批量LG系统的方法有哪两种？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MAP - 最大后验估计</a:t>
            </a:r>
          </a:p>
          <a:p>
            <a:endParaRPr lang="en-US" altLang="zh-CN"/>
          </a:p>
          <a:p>
            <a:pPr marL="0" indent="0">
              <a:buNone/>
            </a:pPr>
            <a:r>
              <a:rPr lang="en-US" altLang="en-US"/>
              <a:t>手推一遍：</a:t>
            </a:r>
          </a:p>
          <a:p>
            <a:pPr marL="0" indent="0">
              <a:buNone/>
            </a:pPr>
            <a:r>
              <a:rPr lang="en-US" altLang="en-US"/>
              <a:t>问题建模→贝叶斯换序→因式分解→高斯分布→提升形式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贝叶斯推断 - 高斯推断</a:t>
            </a:r>
          </a:p>
          <a:p>
            <a:endParaRPr lang="en-US" altLang="zh-CN"/>
          </a:p>
          <a:p>
            <a:pPr marL="0" indent="0">
              <a:buNone/>
            </a:pPr>
            <a:r>
              <a:rPr lang="en-US" altLang="en-US"/>
              <a:t>预测和观测分别提升形式→写出联合分布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小插曲：二次型求导的分子布局和分母布局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x-none"/>
              <a:t>可以在知乎搜索“二次型求导”</a:t>
            </a:r>
          </a:p>
          <a:p>
            <a:pPr marL="0" indent="0">
              <a:buNone/>
            </a:pPr>
            <a:endParaRPr lang="en-US" altLang="x-none"/>
          </a:p>
          <a:p>
            <a:pPr marL="0" indent="0">
              <a:buNone/>
            </a:pPr>
            <a:r>
              <a:rPr lang="en-US" altLang="x-none"/>
              <a:t>也可以去wiki上查</a:t>
            </a:r>
          </a:p>
          <a:p>
            <a:pPr marL="0" indent="0">
              <a:buNone/>
            </a:pPr>
            <a:endParaRPr lang="en-US" altLang="x-none"/>
          </a:p>
          <a:p>
            <a:pPr marL="0" indent="0">
              <a:buNone/>
            </a:pPr>
            <a:r>
              <a:rPr lang="en-US" altLang="x-none"/>
              <a:t>注意求导有两种定义方式：就是分子布局和分母布局。</a:t>
            </a:r>
          </a:p>
          <a:p>
            <a:pPr marL="0" indent="0">
              <a:buNone/>
            </a:pPr>
            <a:r>
              <a:rPr lang="en-US" altLang="x-none"/>
              <a:t>我们常用的雅克比形式是分子布局。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如何看待LG系统的MAP和贝叶斯推断的结果？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MAP得到的是最可能的点估计，贝叶斯推断得到的是均值</a:t>
            </a:r>
          </a:p>
          <a:p>
            <a:r>
              <a:rPr lang="en-US" altLang="zh-CN"/>
              <a:t>在LG系统下两者相等</a:t>
            </a:r>
          </a:p>
          <a:p>
            <a:r>
              <a:rPr lang="en-US" altLang="zh-CN"/>
              <a:t>贝叶斯推断得到了估计的协方差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对于系统的能观性，如何检索思考？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/>
              <a:t>如何用大白话说出能观性的含义？——能否通过观测变量唯一地确定系统状态</a:t>
            </a:r>
          </a:p>
          <a:p>
            <a:pPr marL="514350" indent="-514350">
              <a:buAutoNum type="arabicPeriod"/>
            </a:pPr>
            <a:r>
              <a:rPr lang="en-US" altLang="zh-CN"/>
              <a:t>如何用公式推导能观性的条件？——最后rank(H</a:t>
            </a:r>
            <a:r>
              <a:rPr lang="en-US" altLang="zh-CN" baseline="30000"/>
              <a:t>T</a:t>
            </a:r>
            <a:r>
              <a:rPr lang="en-US" altLang="zh-CN"/>
              <a:t>) = N(K+1)</a:t>
            </a:r>
          </a:p>
          <a:p>
            <a:pPr marL="514350" indent="-514350">
              <a:buAutoNum type="arabicPeriod"/>
            </a:pPr>
            <a:r>
              <a:rPr lang="en-US" altLang="zh-CN"/>
              <a:t>如果有先验，是什么情形？</a:t>
            </a:r>
          </a:p>
          <a:p>
            <a:pPr marL="514350" indent="-514350">
              <a:buAutoNum type="arabicPeriod"/>
            </a:pPr>
            <a:r>
              <a:rPr lang="en-US" altLang="zh-CN"/>
              <a:t>如果没有先验，又会是什么情形？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MAP估计的协方差是什么？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后验的逆 = 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895" y="1825625"/>
            <a:ext cx="1905000" cy="457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255" y="1849120"/>
            <a:ext cx="1238250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递归平滑算法的使命是什么？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我们想得到递归问题的解法</a:t>
            </a:r>
          </a:p>
          <a:p>
            <a:r>
              <a:rPr lang="en-US" altLang="zh-CN"/>
              <a:t>我们想要从批量问题的解决方案中，推导处递归问题的解决方案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递归平滑算法的方法和步骤是怎样的？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6525"/>
            <a:ext cx="10515600" cy="4351338"/>
          </a:xfrm>
        </p:spPr>
        <p:txBody>
          <a:bodyPr/>
          <a:lstStyle/>
          <a:p>
            <a:r>
              <a:rPr lang="en-US" altLang="zh-CN"/>
              <a:t>方法：cholosky分解</a:t>
            </a:r>
          </a:p>
          <a:p>
            <a:r>
              <a:rPr lang="en-US" altLang="zh-CN"/>
              <a:t>步骤：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905" y="2107565"/>
            <a:ext cx="948690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我一直说要背的卡尔曼增益三公式，是什么？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一定要记住的是定义式：</a:t>
            </a:r>
          </a:p>
          <a:p>
            <a:pPr marL="0" indent="0">
              <a:buNone/>
            </a:pPr>
            <a:r>
              <a:rPr lang="en-US" altLang="zh-CN"/>
              <a:t>K = 后验协方差 × 观测矩阵转置 × 观测协方差的逆</a:t>
            </a:r>
          </a:p>
          <a:p>
            <a:pPr marL="0" indent="0">
              <a:buNone/>
            </a:pPr>
            <a:r>
              <a:rPr lang="en-US" altLang="zh-CN"/>
              <a:t>协方差传播率：</a:t>
            </a:r>
          </a:p>
          <a:p>
            <a:pPr marL="0" indent="0">
              <a:buNone/>
            </a:pPr>
            <a:r>
              <a:rPr lang="en-US" altLang="zh-CN"/>
              <a:t>后验信息矩阵 = 先验信息矩阵 + 转换后的观测协方差矩阵</a:t>
            </a:r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上面的信息结合，再使用SMW公式，就能得到三个K的定义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状态估计是干什么用的？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机器人、自动驾驶、无人机的刚性需求，从目标状态到系统状态</a:t>
            </a:r>
          </a:p>
          <a:p>
            <a:r>
              <a:rPr lang="en-US" altLang="zh-CN"/>
              <a:t>闭环反馈链：</a:t>
            </a:r>
          </a:p>
          <a:p>
            <a:pPr marL="0" indent="0">
              <a:buNone/>
            </a:pPr>
            <a:r>
              <a:rPr lang="en-US" altLang="zh-CN"/>
              <a:t>	目标状态 → 控制算法 → 控制对象 → 系统状态</a:t>
            </a:r>
          </a:p>
          <a:p>
            <a:pPr marL="0" indent="0">
              <a:buNone/>
            </a:pPr>
            <a:r>
              <a:rPr lang="en-US" altLang="zh-CN"/>
              <a:t>	状态估计就是系统状态到控制算法的反馈</a:t>
            </a:r>
          </a:p>
          <a:p>
            <a:r>
              <a:rPr lang="en-US" altLang="zh-CN"/>
              <a:t>以最好的方式利用传感器！</a:t>
            </a:r>
          </a:p>
          <a:p>
            <a:r>
              <a:rPr lang="en-US" altLang="zh-CN"/>
              <a:t>根据先验和测量，对系统的内在状态进行某种最优重构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如何理解卡尔曼</a:t>
            </a:r>
            <a:r>
              <a:rPr lang="" altLang="en-US"/>
              <a:t>滤波</a:t>
            </a:r>
            <a:r>
              <a:rPr lang="en-US" altLang="zh-CN"/>
              <a:t>的数学本质？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97380"/>
            <a:ext cx="10515600" cy="4351338"/>
          </a:xfrm>
        </p:spPr>
        <p:txBody>
          <a:bodyPr/>
          <a:lstStyle/>
          <a:p>
            <a:r>
              <a:rPr lang="en-US" altLang="zh-CN"/>
              <a:t>本质是什么呢？</a:t>
            </a:r>
          </a:p>
          <a:p>
            <a:r>
              <a:rPr lang="en-US" altLang="zh-CN"/>
              <a:t>预估阶段是一个函数变换！</a:t>
            </a:r>
          </a:p>
          <a:p>
            <a:r>
              <a:rPr lang="en-US" altLang="zh-CN"/>
              <a:t>校正阶段是一个高斯归一化积！</a:t>
            </a:r>
          </a:p>
          <a:p>
            <a:r>
              <a:rPr lang="en-US" altLang="zh-CN"/>
              <a:t>更具体地说，预估阶段是高斯分布的线性或非线性变换；而观测阶段是高斯分布的乘积！！这是一个决定性的性质，它决定了卡尔曼滤波的方方面面</a:t>
            </a:r>
          </a:p>
          <a:p>
            <a:r>
              <a:rPr lang="en-US" altLang="zh-CN"/>
              <a:t>比如先验的协方差传播是函数形式，后验的协方差传播却是一个明显的高斯分布乘积</a:t>
            </a:r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590" y="1691005"/>
            <a:ext cx="3962400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525" y="28384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/>
              <a:t>卡尔曼增益后验均值和方差的更新是什么形式？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125" y="1511300"/>
            <a:ext cx="10515600" cy="3305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080" y="5209540"/>
            <a:ext cx="5864860" cy="10318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不带卡尔曼增益K的卡尔曼滤波是什么形式？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先验 ： </a:t>
            </a:r>
          </a:p>
          <a:p>
            <a:r>
              <a:rPr lang="en-US" altLang="zh-CN"/>
              <a:t>均值（略）</a:t>
            </a:r>
          </a:p>
          <a:p>
            <a:r>
              <a:rPr lang="en-US" altLang="zh-CN"/>
              <a:t>协方差：函数传递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后验：</a:t>
            </a:r>
          </a:p>
          <a:p>
            <a:r>
              <a:rPr lang="en-US" altLang="zh-CN"/>
              <a:t>均值：</a:t>
            </a:r>
          </a:p>
          <a:p>
            <a:r>
              <a:rPr lang="en-US" altLang="zh-CN"/>
              <a:t>协方差：高斯归一化积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60" y="2760980"/>
            <a:ext cx="3705225" cy="457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40" y="4714240"/>
            <a:ext cx="4436745" cy="6489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840" y="5363210"/>
            <a:ext cx="3143250" cy="5429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老问题：带卡尔曼增益的经典形式是什么？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2020" y="2510155"/>
            <a:ext cx="5267325" cy="29813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如何通过MAP来推导得出卡尔曼滤波？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关键：问题如何定义？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如何通过贝叶斯推断得到卡尔曼滤波？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关键：问题如何定义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zh-CN"/>
              <a:t>第三章 非线性系统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768FF-F1E9-477F-9322-C0FB247B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关于马尔可夫性和贝叶斯滤波，你能理解吗？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EF8E0C-CB38-4EA7-A0EE-0D2FBAC1A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马尔可夫性指的是，由</a:t>
            </a:r>
            <a:r>
              <a:rPr lang="en-US" altLang="zh-CN" dirty="0"/>
              <a:t>k-1</a:t>
            </a:r>
            <a:r>
              <a:rPr lang="zh-CN" altLang="en-US" dirty="0"/>
              <a:t>时刻就可以推得</a:t>
            </a:r>
            <a:r>
              <a:rPr lang="en-US" altLang="zh-CN" dirty="0"/>
              <a:t>k</a:t>
            </a:r>
            <a:r>
              <a:rPr lang="zh-CN" altLang="en-US" dirty="0"/>
              <a:t>时刻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贝叶斯滤波其实就是在广义</a:t>
            </a:r>
            <a:r>
              <a:rPr lang="en-US" altLang="zh-CN" dirty="0"/>
              <a:t>pdf</a:t>
            </a:r>
            <a:r>
              <a:rPr lang="zh-CN" altLang="en-US" dirty="0"/>
              <a:t>上，定义了一个控制预估 </a:t>
            </a:r>
            <a:r>
              <a:rPr lang="en-US" altLang="zh-CN" dirty="0"/>
              <a:t>+ </a:t>
            </a:r>
            <a:r>
              <a:rPr lang="zh-CN" altLang="en-US" dirty="0"/>
              <a:t>观测矫正的过程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34064D-B5F6-49E2-929D-C53CFCA2C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53" y="4212787"/>
            <a:ext cx="7193903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91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B40B9-0A33-4723-B548-C74A534D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都在说线性化，那么怎么做线性化？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33860-1674-41BE-9815-A9C9D9520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我们这里指的是非线性函数的线性化</a:t>
            </a:r>
            <a:endParaRPr lang="en-US" altLang="zh-CN" dirty="0"/>
          </a:p>
          <a:p>
            <a:r>
              <a:rPr lang="zh-CN" altLang="en-US" dirty="0"/>
              <a:t>线性化一定有一个线性化工作点</a:t>
            </a:r>
            <a:endParaRPr lang="en-US" altLang="zh-CN" dirty="0"/>
          </a:p>
          <a:p>
            <a:r>
              <a:rPr lang="zh-CN" altLang="en-US" dirty="0"/>
              <a:t>线性化指的是在工作点附近的线性化</a:t>
            </a:r>
            <a:endParaRPr lang="en-US" altLang="zh-CN" dirty="0"/>
          </a:p>
          <a:p>
            <a:r>
              <a:rPr lang="zh-CN" altLang="en-US" dirty="0"/>
              <a:t>线性化指的是在工作点附近，用一个线性函数近似表示非线性函数</a:t>
            </a:r>
            <a:endParaRPr lang="en-US" altLang="zh-CN" dirty="0"/>
          </a:p>
          <a:p>
            <a:r>
              <a:rPr lang="zh-CN" altLang="en-US" dirty="0"/>
              <a:t>理解到这里，才是方法：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工作点附近 ： 非线性函数 ≈ 工作点函数值 </a:t>
            </a:r>
            <a:r>
              <a:rPr lang="en-US" altLang="zh-CN" dirty="0"/>
              <a:t>+ </a:t>
            </a:r>
            <a:r>
              <a:rPr lang="zh-CN" altLang="en-US" dirty="0"/>
              <a:t>自变量</a:t>
            </a:r>
            <a:r>
              <a:rPr lang="en-US" altLang="zh-CN" dirty="0"/>
              <a:t>1</a:t>
            </a:r>
            <a:r>
              <a:rPr lang="zh-CN" altLang="en-US" dirty="0"/>
              <a:t>雅可比 </a:t>
            </a:r>
            <a:r>
              <a:rPr lang="en-US" altLang="zh-CN" dirty="0"/>
              <a:t>× Δ</a:t>
            </a:r>
            <a:r>
              <a:rPr lang="zh-CN" altLang="en-US" dirty="0"/>
              <a:t>自变量</a:t>
            </a:r>
            <a:r>
              <a:rPr lang="en-US" altLang="zh-CN" dirty="0"/>
              <a:t>1 +</a:t>
            </a:r>
            <a:r>
              <a:rPr lang="zh-CN" altLang="en-US" dirty="0"/>
              <a:t>自变量</a:t>
            </a:r>
            <a:r>
              <a:rPr lang="en-US" altLang="zh-CN" dirty="0"/>
              <a:t>2</a:t>
            </a:r>
            <a:r>
              <a:rPr lang="zh-CN" altLang="en-US" dirty="0"/>
              <a:t>雅可比 </a:t>
            </a:r>
            <a:r>
              <a:rPr lang="en-US" altLang="zh-CN" dirty="0"/>
              <a:t>× Δ</a:t>
            </a:r>
            <a:r>
              <a:rPr lang="zh-CN" altLang="en-US" dirty="0"/>
              <a:t>自变量</a:t>
            </a:r>
            <a:r>
              <a:rPr lang="en-US" altLang="zh-CN" dirty="0"/>
              <a:t>2  + …</a:t>
            </a:r>
          </a:p>
          <a:p>
            <a:pPr marL="0" indent="0">
              <a:buNone/>
            </a:pPr>
            <a:r>
              <a:rPr lang="zh-CN" altLang="en-US" dirty="0"/>
              <a:t>其实就是 </a:t>
            </a:r>
            <a:r>
              <a:rPr lang="en-US" altLang="zh-CN" dirty="0"/>
              <a:t>y = y0 + k(x-x0)</a:t>
            </a:r>
            <a:r>
              <a:rPr lang="zh-CN" altLang="en-US" dirty="0"/>
              <a:t>的升级版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43188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5C53C-A4AE-4364-9E26-06D3A876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在状态估计里面，怎么做线性化？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E8620-A630-405A-AC9F-A338F4E9E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需要手动推导一下</a:t>
            </a:r>
            <a:endParaRPr lang="en-US" altLang="zh-CN" dirty="0"/>
          </a:p>
          <a:p>
            <a:r>
              <a:rPr lang="zh-CN" altLang="en-US" dirty="0"/>
              <a:t>下面是截图答案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746621-78F5-4CD4-AC69-5A8B5C36F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1169"/>
            <a:ext cx="12192000" cy="321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4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状态估计为啥跟概率论扯上了关系？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很简单，状态是一个随机变量</a:t>
            </a:r>
          </a:p>
          <a:p>
            <a:r>
              <a:rPr lang="en-US" altLang="zh-CN"/>
              <a:t>概率论是研究随机变量的学科</a:t>
            </a:r>
          </a:p>
          <a:p>
            <a:r>
              <a:rPr lang="en-US" altLang="zh-CN"/>
              <a:t>研究状态，就是研究随机变量的概率分布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B4E95-E09E-4C0E-84CB-D6137EBD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EKF</a:t>
            </a:r>
            <a:r>
              <a:rPr lang="zh-CN" altLang="en-US" dirty="0"/>
              <a:t>是什么形式？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9319744-7EA3-4ABD-A052-BF9EA7A44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3605"/>
            <a:ext cx="4016088" cy="2865368"/>
          </a:xfrm>
        </p:spPr>
      </p:pic>
    </p:spTree>
    <p:extLst>
      <p:ext uri="{BB962C8B-B14F-4D97-AF65-F5344CB8AC3E}">
        <p14:creationId xmlns:p14="http://schemas.microsoft.com/office/powerpoint/2010/main" val="27988767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BC231-3E3C-4AFE-AA88-68B5B46B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EKF</a:t>
            </a:r>
            <a:r>
              <a:rPr lang="zh-CN" altLang="en-US" dirty="0"/>
              <a:t>问题是什么？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67F78-E654-4394-9737-1DF7AA9B1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不是无偏的</a:t>
            </a:r>
            <a:endParaRPr lang="en-US" altLang="zh-CN" dirty="0"/>
          </a:p>
          <a:p>
            <a:r>
              <a:rPr lang="zh-CN" altLang="en-US" dirty="0"/>
              <a:t>不保证收敛</a:t>
            </a:r>
            <a:endParaRPr lang="en-US" altLang="zh-CN" dirty="0"/>
          </a:p>
          <a:p>
            <a:r>
              <a:rPr lang="zh-CN" altLang="en-US" dirty="0"/>
              <a:t>线性化点离真值可以比较远</a:t>
            </a:r>
          </a:p>
        </p:txBody>
      </p:sp>
    </p:spTree>
    <p:extLst>
      <p:ext uri="{BB962C8B-B14F-4D97-AF65-F5344CB8AC3E}">
        <p14:creationId xmlns:p14="http://schemas.microsoft.com/office/powerpoint/2010/main" val="12282128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5EEA5-FE1F-4906-80C0-D3B8482D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广义高斯滤波是啥？有啥作用？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18486-8E0F-472F-870D-F9504A1B5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就是高斯推断的一个应用</a:t>
            </a:r>
            <a:endParaRPr lang="en-US" altLang="zh-CN" dirty="0"/>
          </a:p>
          <a:p>
            <a:r>
              <a:rPr lang="zh-CN" altLang="en-US" dirty="0"/>
              <a:t>没啥作用</a:t>
            </a:r>
          </a:p>
        </p:txBody>
      </p:sp>
    </p:spTree>
    <p:extLst>
      <p:ext uri="{BB962C8B-B14F-4D97-AF65-F5344CB8AC3E}">
        <p14:creationId xmlns:p14="http://schemas.microsoft.com/office/powerpoint/2010/main" val="6407212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375C9-6DFE-4129-AB12-F71ADFACA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迭代卡尔曼滤波是啥意思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ED8A25-7724-480E-9FDA-22E71C213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EKF</a:t>
            </a:r>
            <a:r>
              <a:rPr lang="zh-CN" altLang="en-US" dirty="0"/>
              <a:t>不止进行一次</a:t>
            </a:r>
            <a:endParaRPr lang="en-US" altLang="zh-CN" dirty="0"/>
          </a:p>
          <a:p>
            <a:r>
              <a:rPr lang="zh-CN" altLang="en-US" dirty="0"/>
              <a:t>就是把上一次滤波的结果作为下一次的工作点，迭代进行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60E853-2328-4958-AF29-80ABBD481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77" y="2899364"/>
            <a:ext cx="9533446" cy="10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905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2252D-DEC3-45D8-B416-100BC044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处理非线性函数都有哪些方法？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6C582C-1266-4F73-B3C6-D7A7EF406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线性化点近似法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蒙特卡洛法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Sigma</a:t>
            </a:r>
            <a:r>
              <a:rPr lang="zh-CN" altLang="en-US" dirty="0"/>
              <a:t>变换法</a:t>
            </a:r>
          </a:p>
        </p:txBody>
      </p:sp>
    </p:spTree>
    <p:extLst>
      <p:ext uri="{BB962C8B-B14F-4D97-AF65-F5344CB8AC3E}">
        <p14:creationId xmlns:p14="http://schemas.microsoft.com/office/powerpoint/2010/main" val="18877016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4B5A6-A2E3-4177-B8E6-8E8DFD122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蒙特卡洛法的操作步骤、主要优缺点是什么？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E8968-410D-43C5-A024-C48A5075E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步骤：对于非线性变换，对于输入部分大量采样，计算非线性变换后的值，再用变换后的值构建输出分布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主要优点：可以用于任何分布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主要缺点：计算量随维数指数增长</a:t>
            </a:r>
          </a:p>
        </p:txBody>
      </p:sp>
    </p:spTree>
    <p:extLst>
      <p:ext uri="{BB962C8B-B14F-4D97-AF65-F5344CB8AC3E}">
        <p14:creationId xmlns:p14="http://schemas.microsoft.com/office/powerpoint/2010/main" val="39716637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437E0-409F-49C8-A056-27A76A47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线性化方法不准确的原因有哪四点？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0EC6A-E99B-43E8-8A84-004EFC617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/>
              <a:t>均值有问题，只是个估计</a:t>
            </a:r>
            <a:endParaRPr lang="en-US" altLang="zh-CN" dirty="0"/>
          </a:p>
          <a:p>
            <a:r>
              <a:rPr lang="en-US" altLang="zh-CN" dirty="0"/>
              <a:t>Y</a:t>
            </a:r>
            <a:r>
              <a:rPr lang="zh-CN" altLang="en-US" dirty="0"/>
              <a:t>均值有问题，只是个估计</a:t>
            </a:r>
            <a:endParaRPr lang="en-US" altLang="zh-CN" dirty="0"/>
          </a:p>
          <a:p>
            <a:r>
              <a:rPr lang="zh-CN" altLang="en-US" dirty="0"/>
              <a:t>分布有问题，不是高斯分布硬要用</a:t>
            </a:r>
            <a:endParaRPr lang="en-US" altLang="zh-CN" dirty="0"/>
          </a:p>
          <a:p>
            <a:r>
              <a:rPr lang="zh-CN" altLang="en-US" dirty="0"/>
              <a:t>非线性线性化本身也是个近似</a:t>
            </a:r>
          </a:p>
        </p:txBody>
      </p:sp>
    </p:spTree>
    <p:extLst>
      <p:ext uri="{BB962C8B-B14F-4D97-AF65-F5344CB8AC3E}">
        <p14:creationId xmlns:p14="http://schemas.microsoft.com/office/powerpoint/2010/main" val="23215660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C16BB-6FB5-4DF2-B929-58C53809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Sigma</a:t>
            </a:r>
            <a:r>
              <a:rPr lang="zh-CN" altLang="en-US" dirty="0"/>
              <a:t>变换，你能想到什么？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4F36B-8E1E-45B5-AE68-AAB2DF713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好像是对某个东西进行</a:t>
            </a:r>
            <a:r>
              <a:rPr lang="en-US" altLang="zh-CN" dirty="0" err="1"/>
              <a:t>cholosky</a:t>
            </a:r>
            <a:r>
              <a:rPr lang="zh-CN" altLang="en-US" dirty="0"/>
              <a:t>分解，对协方差吗？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L</a:t>
            </a:r>
            <a:r>
              <a:rPr lang="zh-CN" altLang="en-US" dirty="0"/>
              <a:t>进行一堆带根号的操作，得到一些列的点</a:t>
            </a:r>
            <a:r>
              <a:rPr lang="en-US" altLang="zh-CN" dirty="0"/>
              <a:t>……</a:t>
            </a:r>
          </a:p>
          <a:p>
            <a:r>
              <a:rPr lang="en-US" altLang="zh-CN" dirty="0"/>
              <a:t>————————————————————————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8152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D45AD-EA76-4FE6-8AAE-C332271C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Sigma</a:t>
            </a:r>
            <a:r>
              <a:rPr lang="zh-CN" altLang="en-US" dirty="0"/>
              <a:t>变换的操作是什么？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C0180-29A8-48BE-92A8-DFBD158EE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04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小插曲：如何用数学来研究现实问题？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答案是通过模型作为桥梁。也就是，模型是数学和现实世界的桥梁。</a:t>
            </a:r>
          </a:p>
          <a:p>
            <a:r>
              <a:rPr lang="en-US" altLang="zh-CN"/>
              <a:t>数学要干的就是三件事：</a:t>
            </a:r>
          </a:p>
          <a:p>
            <a:pPr marL="514350" indent="-514350">
              <a:buAutoNum type="arabicPeriod"/>
            </a:pPr>
            <a:r>
              <a:rPr lang="en-US" altLang="zh-CN"/>
              <a:t>建立模型，现实世界数学化</a:t>
            </a:r>
          </a:p>
          <a:p>
            <a:pPr marL="514350" indent="-514350">
              <a:buAutoNum type="arabicPeriod"/>
            </a:pPr>
            <a:r>
              <a:rPr lang="en-US" altLang="zh-CN"/>
              <a:t>修正模型，使之更符合现实世界</a:t>
            </a:r>
          </a:p>
          <a:p>
            <a:pPr marL="514350" indent="-514350">
              <a:buAutoNum type="arabicPeriod"/>
            </a:pPr>
            <a:r>
              <a:rPr lang="en-US" altLang="zh-CN"/>
              <a:t>在模型内研究解决问题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贝叶斯公式是怎么用在状态估计中的？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联合 = 条件 × 边缘</a:t>
            </a:r>
          </a:p>
          <a:p>
            <a:r>
              <a:rPr lang="en-US" altLang="zh-CN"/>
              <a:t>后验 = 观测 × 先验 × 归一化</a:t>
            </a:r>
          </a:p>
          <a:p>
            <a:r>
              <a:rPr lang="en-US" altLang="zh-CN"/>
              <a:t>专有名词的对应关系：先验、传感器模型、后验、归一化参数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矩是啥？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有时候给出一个概率分布很困难，就会转而采用矩来进行简化</a:t>
            </a:r>
          </a:p>
          <a:p>
            <a:r>
              <a:rPr lang="en-US" altLang="zh-CN"/>
              <a:t>0阶矩是1;1阶矩是期望；二阶矩是方差；三阶偏度；四阶峰度</a:t>
            </a:r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期望和方差的数学定义和样本求法有啥区别？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期望定义，数学定义，不再多说</a:t>
            </a:r>
          </a:p>
          <a:p>
            <a:r>
              <a:rPr lang="en-US" altLang="zh-CN"/>
              <a:t>方差定义，对状态去中心化，然后列乘行，变成n×n矩阵；上述矩阵的期望就是协方差矩阵</a:t>
            </a:r>
          </a:p>
          <a:p>
            <a:r>
              <a:rPr lang="en-US" altLang="zh-CN"/>
              <a:t>样本求期望：直接求均值</a:t>
            </a:r>
          </a:p>
          <a:p>
            <a:r>
              <a:rPr lang="en-US" altLang="zh-CN"/>
              <a:t>样本求方差：每一个样本减去均值，然后列乘行，变成n×n矩阵；对上述矩阵求均值，注意贝塞尔修正！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独立性和不相关性，你能说清楚吗？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独立性p(xy) = p(x)p(y)</a:t>
            </a:r>
          </a:p>
          <a:p>
            <a:r>
              <a:rPr lang="en-US" altLang="zh-CN"/>
              <a:t>不相关性E[xy] = E[x] E[y]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独立一定不相关，不相关不一定独立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对于高斯分布，两者等价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1026</Words>
  <Application>Microsoft Office PowerPoint</Application>
  <PresentationFormat>宽屏</PresentationFormat>
  <Paragraphs>239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主题</vt:lpstr>
      <vt:lpstr>状态估计 - 问答清单</vt:lpstr>
      <vt:lpstr>第一章 概率论</vt:lpstr>
      <vt:lpstr>状态估计是干什么用的？</vt:lpstr>
      <vt:lpstr>状态估计为啥跟概率论扯上了关系？</vt:lpstr>
      <vt:lpstr>小插曲：如何用数学来研究现实问题？</vt:lpstr>
      <vt:lpstr>贝叶斯公式是怎么用在状态估计中的？</vt:lpstr>
      <vt:lpstr>矩是啥？</vt:lpstr>
      <vt:lpstr>期望和方差的数学定义和样本求法有啥区别？</vt:lpstr>
      <vt:lpstr>独立性和不相关性，你能说清楚吗？</vt:lpstr>
      <vt:lpstr>什么是归一化积？为什么可用于状态估计？</vt:lpstr>
      <vt:lpstr>关于香农信息，你能想到什么？</vt:lpstr>
      <vt:lpstr>关于马氏距离，你有哪些理解？</vt:lpstr>
      <vt:lpstr>关于协方差矩阵，能想到哪些性质？</vt:lpstr>
      <vt:lpstr>高斯推断：联合分布的边缘化有哪些要点？</vt:lpstr>
      <vt:lpstr>高斯分布的独立性和不相关性有什么关系？</vt:lpstr>
      <vt:lpstr>高斯分布的归一化积结果是什么？</vt:lpstr>
      <vt:lpstr>高斯分布线性化的结果是什么？</vt:lpstr>
      <vt:lpstr>SMW公式</vt:lpstr>
      <vt:lpstr>高斯分布的非线性变换，结果是啥？</vt:lpstr>
      <vt:lpstr>第二章 线性高斯系统</vt:lpstr>
      <vt:lpstr>最基本的是：问题是怎么定义的？</vt:lpstr>
      <vt:lpstr>解决批量LG系统的方法有哪两种？</vt:lpstr>
      <vt:lpstr>小插曲：二次型求导的分子布局和分母布局</vt:lpstr>
      <vt:lpstr>如何看待LG系统的MAP和贝叶斯推断的结果？</vt:lpstr>
      <vt:lpstr>对于系统的能观性，如何检索思考？</vt:lpstr>
      <vt:lpstr>MAP估计的协方差是什么？</vt:lpstr>
      <vt:lpstr>递归平滑算法的使命是什么？</vt:lpstr>
      <vt:lpstr>递归平滑算法的方法和步骤是怎样的？</vt:lpstr>
      <vt:lpstr>我一直说要背的卡尔曼增益三公式，是什么？</vt:lpstr>
      <vt:lpstr>如何理解卡尔曼滤波的数学本质？</vt:lpstr>
      <vt:lpstr>卡尔曼增益后验均值和方差的更新是什么形式？</vt:lpstr>
      <vt:lpstr>不带卡尔曼增益K的卡尔曼滤波是什么形式？</vt:lpstr>
      <vt:lpstr>老问题：带卡尔曼增益的经典形式是什么？</vt:lpstr>
      <vt:lpstr>如何通过MAP来推导得出卡尔曼滤波？</vt:lpstr>
      <vt:lpstr>如何通过贝叶斯推断得到卡尔曼滤波？</vt:lpstr>
      <vt:lpstr>第三章 非线性系统</vt:lpstr>
      <vt:lpstr>关于马尔可夫性和贝叶斯滤波，你能理解吗？</vt:lpstr>
      <vt:lpstr>都在说线性化，那么怎么做线性化？</vt:lpstr>
      <vt:lpstr>在状态估计里面，怎么做线性化？</vt:lpstr>
      <vt:lpstr>EKF是什么形式？</vt:lpstr>
      <vt:lpstr>EKF问题是什么？</vt:lpstr>
      <vt:lpstr>广义高斯滤波是啥？有啥作用？</vt:lpstr>
      <vt:lpstr>迭代卡尔曼滤波是啥意思</vt:lpstr>
      <vt:lpstr>处理非线性函数都有哪些方法？</vt:lpstr>
      <vt:lpstr>蒙特卡洛法的操作步骤、主要优缺点是什么？</vt:lpstr>
      <vt:lpstr>线性化方法不准确的原因有哪四点？</vt:lpstr>
      <vt:lpstr>Sigma变换，你能想到什么？</vt:lpstr>
      <vt:lpstr>Sigma变换的操作是什么？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状态估计 - 问答清单</dc:title>
  <dc:creator>wps</dc:creator>
  <cp:lastModifiedBy>limingbo</cp:lastModifiedBy>
  <cp:revision>44</cp:revision>
  <dcterms:created xsi:type="dcterms:W3CDTF">2021-03-11T11:28:32Z</dcterms:created>
  <dcterms:modified xsi:type="dcterms:W3CDTF">2021-03-11T16:44:09Z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