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5334A-5124-4AA4-9968-DE437B0FF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F09D0-58CD-46A4-AC84-8FD3041B3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50A0D-0F80-4A6B-9BB2-9A6DA29F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ADF2F-1CBB-4371-9A90-AA96B8BD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EB65E-32D2-43FE-AF53-039313DA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2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82C74-AB2F-42D0-980D-0E5FAE20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BC924-351E-47E4-891D-C531B782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50019-9B10-433E-831C-7DD66DEB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992CF-EBBA-451D-B4D5-B9B2612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F68AE-FD1F-4C1A-A804-ABAD41A0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7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C9EAE3-C23C-4031-AAF3-4B4932D8B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F8422-74C7-4F5D-881B-871CA2D74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46530-A862-486E-97A5-CDC24B3F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090AA-61FC-4D5E-972F-4DCAD4AC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A865E-1E37-4255-8A66-EFC98E3F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C417D-F70A-47F3-A6F5-EF95C500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EEEA4-D23C-4623-92CF-AA2E106A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6B5A8-255E-4258-9F10-DEA8A697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82B6A-044C-4785-BED7-E8165CD2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C49FC-C21B-42C7-922A-0FD8BA07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0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31EE-40C0-4B49-978D-874B03BA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8FD9-ABC6-41EB-8FA7-23CD890F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DE696-4EA3-4B09-8372-B0CD2F2D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572C1-05CC-435C-B60A-0EF58352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47EB8-32E1-4EB4-8A8D-C1264609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2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E1FC4-10FC-44CF-B672-8E2D2935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55575-472D-4FF2-AE98-27FF6384E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18CA3-7920-479D-AFB8-1FC17A872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E4BC8-A159-4D4E-A3F7-6236D69E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E6B27-F205-420B-A50F-9A2A50AB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8B01B-0C67-43AA-8A1F-E074D6C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8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0625F-A546-4E42-A294-4E30046F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E5DB5-92C1-4920-8F2B-1615BC755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F1B5B-AACC-44B8-B039-90611EB0E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1CF33F-11F1-4F9F-A45D-4295567EF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40E3DD-0717-4AAC-B1D7-A3497972D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71BF1-1AE0-4748-998B-CF0A57A3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8ECCF3-7FEF-4D48-891C-4DF8F931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62DA8B-776C-4BFF-889E-10884E61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4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79834-7F87-4B50-AE16-DA56D851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731927-0025-4ADD-9FC9-60154461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F5249-A38B-4D10-861C-130A677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0FDC38-853E-45C0-B5F1-0462060B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C3D3EF-4C2E-4A5C-BFB4-189C1C2E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51DB86-2956-459B-B5E1-3F8AC382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76475-E16C-4EC6-A35C-ECEA6639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DA34F-6DD8-4065-B260-EC3CEDE9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D5F6C-4B9B-4663-B09F-0C659196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910B6A-743C-4950-991B-A2E934824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93C0B-B0B5-4019-A319-D7A642EA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928AE0-EEFD-4896-BA3B-5C4832C0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BB307-2E27-402F-A2A1-34C9B8D5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71B0-0CCF-45A0-AAB7-861C4162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50C564-1994-44C0-8229-91F29A0A5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FA0ACE-065F-4662-A976-9D2219A7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6412C-3FE4-44D3-AD69-98629A45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69ADD-9280-432E-AFE5-A9CC6714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8D0B5-9C23-4F7F-87E1-A44E7049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CC2A01-39F6-499D-85F1-9DE714AE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BAF24-6765-4909-AC92-B3E0B2AE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7C388-8124-45B6-8434-5781AC9D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2330-5CB5-48A6-8CAB-ADCD111B4331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5203B-014D-4FEE-AD91-DBF74AE35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311E-4437-4D7D-8B8E-19DF28204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B1D3-BC3F-4CA3-B05E-1D595B1AB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8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0850E-2EEC-4F13-9946-838E51BB9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知识清单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CE635-A9AC-4ED8-BEF2-DB4F76149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0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5EB13-990B-490A-983C-97FCF8F9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上面问题的结论如何变成坐标？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9DA9E-7B91-4025-BEE3-552ACCF8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771"/>
            <a:ext cx="10515600" cy="4351338"/>
          </a:xfrm>
        </p:spPr>
        <p:txBody>
          <a:bodyPr/>
          <a:lstStyle/>
          <a:p>
            <a:r>
              <a:rPr lang="zh-CN" altLang="en-US" dirty="0"/>
              <a:t>右侧取所有量在</a:t>
            </a:r>
            <a:r>
              <a:rPr lang="en-US" altLang="zh-CN" dirty="0"/>
              <a:t>2</a:t>
            </a:r>
            <a:r>
              <a:rPr lang="zh-CN" altLang="en-US" dirty="0"/>
              <a:t>系下的表示，然后乘以旋转矩阵</a:t>
            </a:r>
            <a:r>
              <a:rPr lang="en-US" altLang="zh-CN" dirty="0"/>
              <a:t>C12</a:t>
            </a:r>
            <a:r>
              <a:rPr lang="zh-CN" altLang="en-US" dirty="0"/>
              <a:t>，就可以转到</a:t>
            </a:r>
            <a:r>
              <a:rPr lang="en-US" altLang="zh-CN" dirty="0"/>
              <a:t>1</a:t>
            </a:r>
            <a:r>
              <a:rPr lang="zh-CN" altLang="en-US" dirty="0"/>
              <a:t>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93C71-4289-47F5-9675-BFF6231B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5359"/>
            <a:ext cx="9505442" cy="28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7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716DC-6365-47DC-91D6-DBD06BEA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接上面，请推导并写出加速度的对应关系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03C16-7D48-4A3F-BFED-1DD60511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10304-CB79-48FD-AAD4-0B4B1737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25825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6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6295F-1F7D-4E5D-91AA-C291C8AF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旋转矩阵与角速度的关系</a:t>
            </a:r>
            <a:r>
              <a:rPr lang="en-US" altLang="zh-CN" dirty="0"/>
              <a:t>——</a:t>
            </a:r>
            <a:r>
              <a:rPr lang="zh-CN" altLang="en-US" dirty="0"/>
              <a:t>泊松公式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85349-07B7-4C9E-BD25-08511FB3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下面是角速度和旋转矩阵的关系，这个其实略有点复杂，我的结论如下：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主要形式是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的导数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乘以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的反对称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未解决的问题有三个：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是谁绕谁转？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是在哪个坐标系下？左乘还是右乘？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是谁绕谁转呢？这个跟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的定义有关。例如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kern="100" baseline="-250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wb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，则是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body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系变换到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world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系，此时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body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系视为动系，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world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系视为定系，则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body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系相对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world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系的旋转。总之，若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 = C12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w=w21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；反之，若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R=C21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w=w12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是在哪个坐标系下呢？这个跟左右乘相关，假设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R=C12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，此时，如果左乘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系下；如果右乘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在二系下。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完毕！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50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3C980-77C7-470B-B796-DEFEDED4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矩阵李群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CE47F-DC5E-4BE2-B899-AB33A5B1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几何学包括哪</a:t>
            </a:r>
            <a:r>
              <a:rPr lang="en-US" altLang="zh-CN" dirty="0"/>
              <a:t>7</a:t>
            </a:r>
            <a:r>
              <a:rPr lang="zh-CN" altLang="en-US" dirty="0"/>
              <a:t>个部分？</a:t>
            </a:r>
            <a:endParaRPr lang="en-US" altLang="zh-CN" dirty="0"/>
          </a:p>
          <a:p>
            <a:r>
              <a:rPr lang="en-US" altLang="zh-CN" dirty="0"/>
              <a:t>SO3 </a:t>
            </a:r>
            <a:r>
              <a:rPr lang="zh-CN" altLang="en-US" dirty="0"/>
              <a:t>和 </a:t>
            </a:r>
            <a:r>
              <a:rPr lang="en-US" altLang="zh-CN" dirty="0"/>
              <a:t>SE3</a:t>
            </a:r>
            <a:r>
              <a:rPr lang="zh-CN" altLang="en-US" dirty="0"/>
              <a:t>分别是什么？</a:t>
            </a:r>
            <a:endParaRPr lang="en-US" altLang="zh-CN" dirty="0"/>
          </a:p>
          <a:p>
            <a:r>
              <a:rPr lang="zh-CN" altLang="en-US" dirty="0"/>
              <a:t>如何理解李代数的双定义？</a:t>
            </a:r>
            <a:endParaRPr lang="en-US" altLang="zh-CN" dirty="0"/>
          </a:p>
          <a:p>
            <a:r>
              <a:rPr lang="zh-CN" altLang="en-US" dirty="0"/>
              <a:t>李括号是啥？用什么符号表示？</a:t>
            </a:r>
            <a:endParaRPr lang="en-US" altLang="zh-CN" dirty="0"/>
          </a:p>
          <a:p>
            <a:r>
              <a:rPr lang="zh-CN" altLang="en-US" dirty="0"/>
              <a:t>给出一个</a:t>
            </a:r>
            <a:r>
              <a:rPr lang="en-US" altLang="zh-CN" dirty="0"/>
              <a:t>so3</a:t>
            </a:r>
            <a:r>
              <a:rPr lang="zh-CN" altLang="en-US" dirty="0"/>
              <a:t>和</a:t>
            </a:r>
            <a:r>
              <a:rPr lang="en-US" altLang="zh-CN" dirty="0"/>
              <a:t>se3</a:t>
            </a:r>
            <a:r>
              <a:rPr lang="zh-CN" altLang="en-US" dirty="0"/>
              <a:t>的准确定义吧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SO3</a:t>
            </a:r>
            <a:r>
              <a:rPr lang="zh-CN" altLang="en-US" dirty="0"/>
              <a:t>和</a:t>
            </a:r>
            <a:r>
              <a:rPr lang="en-US" altLang="zh-CN" dirty="0"/>
              <a:t>so3</a:t>
            </a:r>
            <a:r>
              <a:rPr lang="zh-CN" altLang="en-US" dirty="0"/>
              <a:t>的指数映射和对数映射</a:t>
            </a:r>
            <a:endParaRPr lang="en-US" altLang="zh-CN" dirty="0"/>
          </a:p>
          <a:p>
            <a:r>
              <a:rPr lang="zh-CN" altLang="en-US" dirty="0"/>
              <a:t>怎样理解李代数是李群幺元处的切空间？</a:t>
            </a:r>
            <a:endParaRPr lang="en-US" altLang="zh-CN" dirty="0"/>
          </a:p>
          <a:p>
            <a:r>
              <a:rPr lang="en-US" altLang="zh-CN" dirty="0"/>
              <a:t>SE3</a:t>
            </a:r>
            <a:r>
              <a:rPr lang="zh-CN" altLang="en-US" dirty="0"/>
              <a:t>和</a:t>
            </a:r>
            <a:r>
              <a:rPr lang="en-US" altLang="zh-CN" dirty="0"/>
              <a:t>se3</a:t>
            </a:r>
            <a:r>
              <a:rPr lang="zh-CN" altLang="en-US" dirty="0"/>
              <a:t>怎么互相映射？</a:t>
            </a:r>
            <a:endParaRPr lang="en-US" altLang="zh-CN" dirty="0"/>
          </a:p>
          <a:p>
            <a:r>
              <a:rPr lang="zh-CN" altLang="en-US" dirty="0"/>
              <a:t>请写出罗德里格斯、</a:t>
            </a:r>
            <a:r>
              <a:rPr lang="en-US" altLang="zh-CN" dirty="0"/>
              <a:t>J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逆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SE3</a:t>
            </a:r>
            <a:r>
              <a:rPr lang="zh-CN" altLang="en-US" dirty="0"/>
              <a:t>的伴随以及</a:t>
            </a:r>
            <a:r>
              <a:rPr lang="en-US" altLang="zh-CN" dirty="0"/>
              <a:t>se3</a:t>
            </a:r>
            <a:r>
              <a:rPr lang="zh-CN" altLang="en-US" dirty="0"/>
              <a:t>伴随</a:t>
            </a:r>
            <a:endParaRPr lang="en-US" altLang="zh-CN" dirty="0"/>
          </a:p>
          <a:p>
            <a:r>
              <a:rPr lang="zh-CN" altLang="en-US" dirty="0"/>
              <a:t>两个重要的换序公式怎么写？</a:t>
            </a:r>
            <a:endParaRPr lang="en-US" altLang="zh-CN" dirty="0"/>
          </a:p>
          <a:p>
            <a:r>
              <a:rPr lang="en-US" altLang="zh-CN" dirty="0"/>
              <a:t>BCH</a:t>
            </a:r>
            <a:r>
              <a:rPr lang="zh-CN" altLang="en-US" dirty="0"/>
              <a:t>公式是用来干什么的，</a:t>
            </a:r>
            <a:r>
              <a:rPr lang="en-US" altLang="zh-CN" dirty="0"/>
              <a:t>SO3</a:t>
            </a:r>
            <a:r>
              <a:rPr lang="zh-CN" altLang="en-US" dirty="0"/>
              <a:t>上如何体现？</a:t>
            </a:r>
            <a:endParaRPr lang="en-US" altLang="zh-CN" dirty="0"/>
          </a:p>
          <a:p>
            <a:r>
              <a:rPr lang="en-US" altLang="zh-CN" dirty="0"/>
              <a:t>SLAM</a:t>
            </a:r>
            <a:r>
              <a:rPr lang="zh-CN" altLang="en-US" dirty="0"/>
              <a:t>里，用于求导的</a:t>
            </a:r>
            <a:r>
              <a:rPr lang="en-US" altLang="zh-CN" dirty="0"/>
              <a:t>BCH</a:t>
            </a:r>
            <a:r>
              <a:rPr lang="zh-CN" altLang="en-US" dirty="0"/>
              <a:t>公式是啥样？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SO3</a:t>
            </a:r>
            <a:r>
              <a:rPr lang="zh-CN" altLang="en-US" dirty="0"/>
              <a:t>上的距离与插值公式</a:t>
            </a:r>
            <a:endParaRPr lang="en-US" altLang="zh-CN" dirty="0"/>
          </a:p>
          <a:p>
            <a:r>
              <a:rPr lang="zh-CN" altLang="en-US"/>
              <a:t>请默写求导模型和扰动模型的推导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64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05493-F951-456E-814B-D5597CE3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 </a:t>
            </a:r>
            <a:r>
              <a:rPr lang="en-US" altLang="zh-CN" dirty="0"/>
              <a:t>—— </a:t>
            </a:r>
            <a:r>
              <a:rPr lang="zh-CN" altLang="en-US" dirty="0"/>
              <a:t>矩阵李群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018AB-EE94-49ED-996B-FCBA5CE86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现在告诉你，矩阵李群分为几何学、运动学、概率统计三部分。</a:t>
            </a:r>
            <a:endParaRPr lang="en-US" altLang="zh-CN" dirty="0"/>
          </a:p>
          <a:p>
            <a:r>
              <a:rPr lang="zh-CN" altLang="en-US" dirty="0"/>
              <a:t>几何学是关于定义的，运动学是跟角速度关联的，概率统计是如何估计李群李代数的高斯分布</a:t>
            </a:r>
            <a:endParaRPr lang="en-US" altLang="zh-CN" dirty="0"/>
          </a:p>
          <a:p>
            <a:r>
              <a:rPr lang="zh-CN" altLang="en-US" dirty="0"/>
              <a:t>印象里几何学包括</a:t>
            </a:r>
            <a:r>
              <a:rPr lang="en-US" altLang="zh-CN" dirty="0"/>
              <a:t>7</a:t>
            </a:r>
            <a:r>
              <a:rPr lang="zh-CN" altLang="en-US" dirty="0"/>
              <a:t>部分，分别是定义、罗德里格斯公式、微分、伴随、求差插值、积分，还有啥</a:t>
            </a:r>
            <a:r>
              <a:rPr lang="en-US" altLang="zh-CN" dirty="0"/>
              <a:t>……</a:t>
            </a:r>
            <a:r>
              <a:rPr lang="zh-CN" altLang="en-US" dirty="0"/>
              <a:t>想不起来了</a:t>
            </a:r>
          </a:p>
        </p:txBody>
      </p:sp>
    </p:spTree>
    <p:extLst>
      <p:ext uri="{BB962C8B-B14F-4D97-AF65-F5344CB8AC3E}">
        <p14:creationId xmlns:p14="http://schemas.microsoft.com/office/powerpoint/2010/main" val="193218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2DD59-5BB7-4065-9738-A58A3B0D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几何学包括哪</a:t>
            </a:r>
            <a:r>
              <a:rPr lang="en-US" altLang="zh-CN" dirty="0"/>
              <a:t>7</a:t>
            </a:r>
            <a:r>
              <a:rPr lang="zh-CN" altLang="en-US" dirty="0"/>
              <a:t>个部分？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D01DF-52AD-46C9-A1D1-1C6D2E38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基本定义：包括</a:t>
            </a:r>
            <a:r>
              <a:rPr lang="en-US" altLang="zh-CN" dirty="0"/>
              <a:t>SO3 </a:t>
            </a:r>
            <a:r>
              <a:rPr lang="en-US" altLang="zh-CN" dirty="0" err="1"/>
              <a:t>so3</a:t>
            </a:r>
            <a:r>
              <a:rPr lang="en-US" altLang="zh-CN" dirty="0"/>
              <a:t> SE3 </a:t>
            </a:r>
            <a:r>
              <a:rPr lang="en-US" altLang="zh-CN" dirty="0" err="1"/>
              <a:t>se3</a:t>
            </a:r>
            <a:endParaRPr lang="en-US" altLang="zh-CN" dirty="0"/>
          </a:p>
          <a:p>
            <a:r>
              <a:rPr lang="zh-CN" altLang="en-US" dirty="0"/>
              <a:t>指数映射和对数映射</a:t>
            </a:r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J</a:t>
            </a:r>
          </a:p>
          <a:p>
            <a:r>
              <a:rPr lang="zh-CN" altLang="en-US" dirty="0"/>
              <a:t>关于伴随的一些性质</a:t>
            </a:r>
            <a:endParaRPr lang="en-US" altLang="zh-CN" dirty="0"/>
          </a:p>
          <a:p>
            <a:r>
              <a:rPr lang="en-US" altLang="zh-CN" dirty="0"/>
              <a:t>BCH</a:t>
            </a:r>
            <a:r>
              <a:rPr lang="zh-CN" altLang="en-US" dirty="0"/>
              <a:t>公式</a:t>
            </a:r>
            <a:endParaRPr lang="en-US" altLang="zh-CN" dirty="0"/>
          </a:p>
          <a:p>
            <a:r>
              <a:rPr lang="zh-CN" altLang="en-US" dirty="0"/>
              <a:t>距离与插值</a:t>
            </a:r>
            <a:endParaRPr lang="en-US" altLang="zh-CN" dirty="0"/>
          </a:p>
          <a:p>
            <a:r>
              <a:rPr lang="zh-CN" altLang="en-US" dirty="0"/>
              <a:t>微分与扰动模型</a:t>
            </a:r>
          </a:p>
        </p:txBody>
      </p:sp>
    </p:spTree>
    <p:extLst>
      <p:ext uri="{BB962C8B-B14F-4D97-AF65-F5344CB8AC3E}">
        <p14:creationId xmlns:p14="http://schemas.microsoft.com/office/powerpoint/2010/main" val="18002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5AF93-12EF-4E20-8E58-D65C16A7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SO3 </a:t>
            </a:r>
            <a:r>
              <a:rPr lang="zh-CN" altLang="en-US" dirty="0"/>
              <a:t>和 </a:t>
            </a:r>
            <a:r>
              <a:rPr lang="en-US" altLang="zh-CN" dirty="0"/>
              <a:t>SE3</a:t>
            </a:r>
            <a:r>
              <a:rPr lang="zh-CN" altLang="en-US" dirty="0"/>
              <a:t>分别是什么？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16AF4-5872-4955-A9CA-2425A006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旋转矩阵和变换矩阵</a:t>
            </a:r>
          </a:p>
        </p:txBody>
      </p:sp>
    </p:spTree>
    <p:extLst>
      <p:ext uri="{BB962C8B-B14F-4D97-AF65-F5344CB8AC3E}">
        <p14:creationId xmlns:p14="http://schemas.microsoft.com/office/powerpoint/2010/main" val="73182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01EAE-DA22-4F98-AFD2-48E51407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如何理解李代数的双定义？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476B9-60BC-4EDA-AF31-F81B581C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李代数的定义是一个向量空间，以及一个矩阵空间</a:t>
            </a:r>
            <a:endParaRPr lang="en-US" altLang="zh-CN" dirty="0"/>
          </a:p>
          <a:p>
            <a:r>
              <a:rPr lang="zh-CN" altLang="en-US" dirty="0"/>
              <a:t>向量跟矩阵是一一对应的</a:t>
            </a:r>
            <a:endParaRPr lang="en-US" altLang="zh-CN" dirty="0"/>
          </a:p>
          <a:p>
            <a:r>
              <a:rPr lang="zh-CN" altLang="en-US" dirty="0"/>
              <a:t>向量到矩阵的映射定义为上尖尖</a:t>
            </a:r>
            <a:endParaRPr lang="en-US" altLang="zh-CN" dirty="0"/>
          </a:p>
          <a:p>
            <a:r>
              <a:rPr lang="en-US" altLang="zh-CN" dirty="0"/>
              <a:t>so3</a:t>
            </a:r>
            <a:r>
              <a:rPr lang="zh-CN" altLang="en-US" dirty="0"/>
              <a:t>下，上尖尖为叉乘；</a:t>
            </a:r>
            <a:r>
              <a:rPr lang="en-US" altLang="zh-CN" dirty="0"/>
              <a:t>se3</a:t>
            </a:r>
            <a:r>
              <a:rPr lang="zh-CN" altLang="en-US" dirty="0"/>
              <a:t>下，上尖尖需要重载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D4F2E3-0746-4C91-BC6B-67001962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86" y="4351512"/>
            <a:ext cx="5113463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9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5670D-BD2A-43D2-A3BF-4E4C9F8F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李括号是啥？用什么符号表示？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08C0F-62BC-4CA5-BE74-F097FF0D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李括号就是包含在李代数定义中的“运算”</a:t>
            </a:r>
            <a:endParaRPr lang="en-US" altLang="zh-CN" dirty="0"/>
          </a:p>
          <a:p>
            <a:r>
              <a:rPr lang="en-US" altLang="zh-CN" dirty="0"/>
              <a:t>so3</a:t>
            </a:r>
            <a:r>
              <a:rPr lang="zh-CN" altLang="en-US" dirty="0"/>
              <a:t>的李括号是就是向量叉乘</a:t>
            </a:r>
            <a:r>
              <a:rPr lang="en-US" altLang="zh-CN" dirty="0"/>
              <a:t>(</a:t>
            </a:r>
            <a:r>
              <a:rPr lang="zh-CN" altLang="en-US" dirty="0"/>
              <a:t>反对称算子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se3</a:t>
            </a:r>
            <a:r>
              <a:rPr lang="zh-CN" altLang="en-US" dirty="0"/>
              <a:t>的李括号也是一个向量转矩阵的算子，需要重载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BB8D43-7884-4D9A-834F-96C1D16F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66" y="4167752"/>
            <a:ext cx="4747671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2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AA2B-DF82-451B-B318-9DB9119F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给出一个</a:t>
            </a:r>
            <a:r>
              <a:rPr lang="en-US" altLang="zh-CN" dirty="0"/>
              <a:t>so3</a:t>
            </a:r>
            <a:r>
              <a:rPr lang="zh-CN" altLang="en-US" dirty="0"/>
              <a:t>和</a:t>
            </a:r>
            <a:r>
              <a:rPr lang="en-US" altLang="zh-CN" dirty="0"/>
              <a:t>se3</a:t>
            </a:r>
            <a:r>
              <a:rPr lang="zh-CN" altLang="en-US" dirty="0"/>
              <a:t>的准确定义吧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04C41-0D3E-4D33-88EE-42CF3C00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三维向量空间</a:t>
            </a:r>
            <a:r>
              <a:rPr lang="en-US" altLang="zh-CN" dirty="0"/>
              <a:t>R^3</a:t>
            </a:r>
            <a:r>
              <a:rPr lang="zh-CN" altLang="en-US" dirty="0"/>
              <a:t>和反对称算子构成</a:t>
            </a:r>
            <a:r>
              <a:rPr lang="en-US" altLang="zh-CN" dirty="0"/>
              <a:t>so3</a:t>
            </a:r>
          </a:p>
          <a:p>
            <a:r>
              <a:rPr lang="zh-CN" altLang="en-US" dirty="0"/>
              <a:t>六维向量空间</a:t>
            </a:r>
            <a:r>
              <a:rPr lang="en-US" altLang="zh-CN" dirty="0"/>
              <a:t>R^6</a:t>
            </a:r>
            <a:r>
              <a:rPr lang="zh-CN" altLang="en-US" dirty="0"/>
              <a:t>和上弯弯算子构成</a:t>
            </a:r>
            <a:r>
              <a:rPr lang="en-US" altLang="zh-CN" dirty="0"/>
              <a:t>se3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9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E3204-78D2-462D-88CF-E9B50FB9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832E7-2041-4DEB-A901-4DFF3102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基础问题，坐标系是怎么定义的？</a:t>
            </a:r>
            <a:endParaRPr lang="en-US" altLang="zh-CN" dirty="0"/>
          </a:p>
          <a:p>
            <a:r>
              <a:rPr lang="zh-CN" altLang="en-US" dirty="0"/>
              <a:t>空间向量</a:t>
            </a:r>
            <a:endParaRPr lang="en-US" altLang="zh-CN" dirty="0"/>
          </a:p>
          <a:p>
            <a:r>
              <a:rPr lang="zh-CN" altLang="en-US" dirty="0"/>
              <a:t>坐标系就是三个空间向量的组合</a:t>
            </a:r>
            <a:endParaRPr lang="en-US" altLang="zh-CN" dirty="0"/>
          </a:p>
          <a:p>
            <a:r>
              <a:rPr lang="zh-CN" altLang="en-US" dirty="0"/>
              <a:t>空间向量不能做加减法，只能做内积和叉积</a:t>
            </a:r>
            <a:endParaRPr lang="en-US" altLang="zh-CN" dirty="0"/>
          </a:p>
          <a:p>
            <a:r>
              <a:rPr lang="zh-CN" altLang="en-US" dirty="0"/>
              <a:t>位移</a:t>
            </a:r>
            <a:r>
              <a:rPr lang="en-US" altLang="zh-CN" dirty="0"/>
              <a:t>r</a:t>
            </a:r>
            <a:r>
              <a:rPr lang="zh-CN" altLang="en-US" dirty="0"/>
              <a:t>是怎么表示的？</a:t>
            </a:r>
            <a:endParaRPr lang="en-US" altLang="zh-CN" dirty="0"/>
          </a:p>
          <a:p>
            <a:r>
              <a:rPr lang="zh-CN" altLang="en-US" dirty="0"/>
              <a:t>在以上概念基础上定义了旋转矩阵、速度和加速度的求法。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接下来就是跟角速度的关系</a:t>
            </a:r>
          </a:p>
        </p:txBody>
      </p:sp>
    </p:spTree>
    <p:extLst>
      <p:ext uri="{BB962C8B-B14F-4D97-AF65-F5344CB8AC3E}">
        <p14:creationId xmlns:p14="http://schemas.microsoft.com/office/powerpoint/2010/main" val="169527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A2FBC-7C31-4EFA-B28F-4C6736B6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请写出</a:t>
            </a:r>
            <a:r>
              <a:rPr lang="en-US" altLang="zh-CN" dirty="0"/>
              <a:t>SO3</a:t>
            </a:r>
            <a:r>
              <a:rPr lang="zh-CN" altLang="en-US" dirty="0"/>
              <a:t>和</a:t>
            </a:r>
            <a:r>
              <a:rPr lang="en-US" altLang="zh-CN" dirty="0"/>
              <a:t>so3</a:t>
            </a:r>
            <a:r>
              <a:rPr lang="zh-CN" altLang="en-US" dirty="0"/>
              <a:t>的指数映射和对数映射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A225B-8D6E-4AE3-992C-541CF1D7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指数映射和对数映射有特定的公式，但不必记忆</a:t>
            </a:r>
            <a:endParaRPr lang="en-US" altLang="zh-CN" dirty="0"/>
          </a:p>
          <a:p>
            <a:r>
              <a:rPr lang="zh-CN" altLang="en-US" dirty="0"/>
              <a:t>指数映射就是罗德里格斯公式</a:t>
            </a:r>
            <a:endParaRPr lang="en-US" altLang="zh-CN" dirty="0"/>
          </a:p>
          <a:p>
            <a:r>
              <a:rPr lang="zh-CN" altLang="en-US" dirty="0"/>
              <a:t>罗德里格斯公式是单位阵</a:t>
            </a:r>
            <a:r>
              <a:rPr lang="en-US" altLang="zh-CN" dirty="0"/>
              <a:t>I</a:t>
            </a:r>
            <a:r>
              <a:rPr lang="zh-CN" altLang="en-US" dirty="0"/>
              <a:t>，自展阵</a:t>
            </a:r>
            <a:r>
              <a:rPr lang="en-US" altLang="zh-CN" dirty="0" err="1"/>
              <a:t>nn</a:t>
            </a:r>
            <a:r>
              <a:rPr lang="en-US" altLang="zh-CN" baseline="30000" dirty="0" err="1"/>
              <a:t>T</a:t>
            </a:r>
            <a:r>
              <a:rPr lang="zh-CN" altLang="en-US" dirty="0"/>
              <a:t>以及</a:t>
            </a:r>
            <a:r>
              <a:rPr lang="en-US" altLang="zh-CN" dirty="0"/>
              <a:t>n^</a:t>
            </a:r>
            <a:r>
              <a:rPr lang="zh-CN" altLang="en-US" dirty="0"/>
              <a:t>的线性组合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SO3 </a:t>
            </a:r>
            <a:r>
              <a:rPr lang="zh-CN" altLang="en-US" dirty="0"/>
              <a:t>到 </a:t>
            </a:r>
            <a:r>
              <a:rPr lang="en-US" altLang="zh-CN" dirty="0"/>
              <a:t>se3 </a:t>
            </a:r>
            <a:r>
              <a:rPr lang="zh-CN" altLang="en-US" dirty="0"/>
              <a:t>： 用</a:t>
            </a:r>
            <a:r>
              <a:rPr lang="en-US" altLang="zh-CN" dirty="0"/>
              <a:t>Ca = a </a:t>
            </a:r>
            <a:r>
              <a:rPr lang="zh-CN" altLang="en-US" dirty="0"/>
              <a:t>取特征值为</a:t>
            </a:r>
            <a:r>
              <a:rPr lang="en-US" altLang="zh-CN" dirty="0"/>
              <a:t>1</a:t>
            </a:r>
            <a:r>
              <a:rPr lang="zh-CN" altLang="en-US" dirty="0"/>
              <a:t>，求转轴</a:t>
            </a:r>
            <a:endParaRPr lang="en-US" altLang="zh-CN" dirty="0"/>
          </a:p>
          <a:p>
            <a:r>
              <a:rPr lang="zh-CN" altLang="en-US" dirty="0"/>
              <a:t>转角：旋转矩阵</a:t>
            </a:r>
            <a:r>
              <a:rPr lang="en-US" altLang="zh-CN" dirty="0"/>
              <a:t>C</a:t>
            </a:r>
            <a:r>
              <a:rPr lang="zh-CN" altLang="en-US" dirty="0"/>
              <a:t>的迹 </a:t>
            </a:r>
            <a:r>
              <a:rPr lang="en-US" altLang="zh-CN" dirty="0"/>
              <a:t>= 2 </a:t>
            </a:r>
            <a:r>
              <a:rPr lang="zh-CN" altLang="en-US" dirty="0"/>
              <a:t>* 旋转角 </a:t>
            </a:r>
            <a:r>
              <a:rPr lang="en-US" altLang="zh-CN" dirty="0"/>
              <a:t>+ 1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FA658-A165-4C20-9A28-D118D1A2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43" y="3429000"/>
            <a:ext cx="3391194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3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75ECC-9D57-438F-A395-FA4464DF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怎样理解李代数是李群幺元处的切空间？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BE10F-32E8-4C2B-B0CC-EDEFA938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把李群的流形想象成一个球面</a:t>
            </a:r>
            <a:endParaRPr lang="en-US" altLang="zh-CN" dirty="0"/>
          </a:p>
          <a:p>
            <a:r>
              <a:rPr lang="zh-CN" altLang="en-US" dirty="0"/>
              <a:t>李群上的任何微小变化都反映在李代数向量上面</a:t>
            </a:r>
            <a:endParaRPr lang="en-US" altLang="zh-CN" dirty="0"/>
          </a:p>
          <a:p>
            <a:r>
              <a:rPr lang="zh-CN" altLang="en-US" dirty="0"/>
              <a:t>这些李代数向量的集合构成一个平面，而且是切平面</a:t>
            </a:r>
            <a:endParaRPr lang="en-US" altLang="zh-CN" dirty="0"/>
          </a:p>
          <a:p>
            <a:r>
              <a:rPr lang="zh-CN" altLang="en-US" dirty="0"/>
              <a:t>为什么是幺元？李群的幺元就是单位阵。任何微小的转动都是左乘或右乘一个与单位阵近似的旋转矩阵。李代数体现的微小转动性质，所以李代数是李群幺元处的切空间。</a:t>
            </a:r>
          </a:p>
        </p:txBody>
      </p:sp>
    </p:spTree>
    <p:extLst>
      <p:ext uri="{BB962C8B-B14F-4D97-AF65-F5344CB8AC3E}">
        <p14:creationId xmlns:p14="http://schemas.microsoft.com/office/powerpoint/2010/main" val="4274267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8CB90-B099-478A-AC3A-8AF09DDE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SE3</a:t>
            </a:r>
            <a:r>
              <a:rPr lang="zh-CN" altLang="en-US" dirty="0"/>
              <a:t>和</a:t>
            </a:r>
            <a:r>
              <a:rPr lang="en-US" altLang="zh-CN" dirty="0"/>
              <a:t>se3</a:t>
            </a:r>
            <a:r>
              <a:rPr lang="zh-CN" altLang="en-US" dirty="0"/>
              <a:t>怎么互相映射？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E23B9-F0AD-4B02-90F2-B11572573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se3 = [ρ,</a:t>
            </a:r>
            <a:r>
              <a:rPr lang="zh-CN" altLang="en-US" dirty="0"/>
              <a:t> </a:t>
            </a:r>
            <a:r>
              <a:rPr lang="en-US" altLang="zh-CN" dirty="0"/>
              <a:t>φ]</a:t>
            </a:r>
          </a:p>
          <a:p>
            <a:r>
              <a:rPr lang="en-US" altLang="zh-CN" dirty="0"/>
              <a:t>SE3</a:t>
            </a:r>
            <a:r>
              <a:rPr lang="zh-CN" altLang="en-US" dirty="0"/>
              <a:t>旋转部分为</a:t>
            </a:r>
            <a:r>
              <a:rPr lang="en-US" altLang="zh-CN" dirty="0"/>
              <a:t>C</a:t>
            </a:r>
            <a:r>
              <a:rPr lang="zh-CN" altLang="en-US" dirty="0"/>
              <a:t>，平移部分为</a:t>
            </a:r>
            <a:r>
              <a:rPr lang="en-US" altLang="zh-CN" dirty="0"/>
              <a:t>r</a:t>
            </a:r>
          </a:p>
          <a:p>
            <a:r>
              <a:rPr lang="zh-CN" altLang="en-US" dirty="0"/>
              <a:t>旋转部分</a:t>
            </a:r>
            <a:r>
              <a:rPr lang="en-US" altLang="zh-CN" dirty="0"/>
              <a:t>φ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互转</a:t>
            </a:r>
            <a:endParaRPr lang="en-US" altLang="zh-CN" dirty="0"/>
          </a:p>
          <a:p>
            <a:r>
              <a:rPr lang="zh-CN" altLang="en-US" dirty="0"/>
              <a:t>平移部分</a:t>
            </a:r>
            <a:r>
              <a:rPr lang="en-US" altLang="zh-CN" dirty="0"/>
              <a:t>r = </a:t>
            </a:r>
            <a:r>
              <a:rPr lang="en-US" altLang="zh-CN" dirty="0" err="1"/>
              <a:t>Jρ</a:t>
            </a:r>
            <a:r>
              <a:rPr lang="zh-CN" altLang="en-US" dirty="0"/>
              <a:t>；</a:t>
            </a:r>
            <a:r>
              <a:rPr lang="en-US" altLang="zh-CN" dirty="0"/>
              <a:t>ρ = J</a:t>
            </a:r>
            <a:r>
              <a:rPr lang="en-US" altLang="zh-CN" baseline="30000" dirty="0"/>
              <a:t>-1</a:t>
            </a:r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60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F07DD-D43B-408C-89BC-BEFAFAA2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请写出罗德里格斯、</a:t>
            </a:r>
            <a:r>
              <a:rPr lang="en-US" altLang="zh-CN" dirty="0"/>
              <a:t>J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38C3C-3732-4560-A64A-51BA2B16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他们都是单位阵</a:t>
            </a:r>
            <a:r>
              <a:rPr lang="en-US" altLang="zh-CN" dirty="0"/>
              <a:t>I</a:t>
            </a:r>
            <a:r>
              <a:rPr lang="zh-CN" altLang="en-US" dirty="0"/>
              <a:t>、自展开阵</a:t>
            </a:r>
            <a:r>
              <a:rPr lang="en-US" altLang="zh-CN" dirty="0" err="1"/>
              <a:t>nn</a:t>
            </a:r>
            <a:r>
              <a:rPr lang="en-US" altLang="zh-CN" baseline="30000" dirty="0" err="1"/>
              <a:t>T</a:t>
            </a:r>
            <a:r>
              <a:rPr lang="zh-CN" altLang="en-US" dirty="0"/>
              <a:t>、</a:t>
            </a:r>
            <a:r>
              <a:rPr lang="en-US" altLang="zh-CN" dirty="0"/>
              <a:t>n^</a:t>
            </a:r>
            <a:r>
              <a:rPr lang="zh-CN" altLang="en-US" dirty="0"/>
              <a:t>的线性组合</a:t>
            </a:r>
            <a:endParaRPr lang="en-US" altLang="zh-CN" dirty="0"/>
          </a:p>
          <a:p>
            <a:r>
              <a:rPr lang="zh-CN" altLang="en-US" dirty="0"/>
              <a:t>罗德里格斯：余弦、</a:t>
            </a:r>
            <a:r>
              <a:rPr lang="en-US" altLang="zh-CN" dirty="0"/>
              <a:t>1-</a:t>
            </a:r>
            <a:r>
              <a:rPr lang="zh-CN" altLang="en-US" dirty="0"/>
              <a:t>余弦、正弦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：正弦</a:t>
            </a:r>
            <a:r>
              <a:rPr lang="en-US" altLang="zh-CN" dirty="0"/>
              <a:t>/</a:t>
            </a:r>
            <a:r>
              <a:rPr lang="zh-CN" altLang="en-US" dirty="0"/>
              <a:t>角度、</a:t>
            </a:r>
            <a:r>
              <a:rPr lang="en-US" altLang="zh-CN" dirty="0"/>
              <a:t>1-</a:t>
            </a:r>
            <a:r>
              <a:rPr lang="zh-CN" altLang="en-US" dirty="0"/>
              <a:t>正弦</a:t>
            </a:r>
            <a:r>
              <a:rPr lang="en-US" altLang="zh-CN" dirty="0"/>
              <a:t>/</a:t>
            </a:r>
            <a:r>
              <a:rPr lang="zh-CN" altLang="en-US" dirty="0"/>
              <a:t>角度、</a:t>
            </a:r>
            <a:r>
              <a:rPr lang="en-US" altLang="zh-CN" dirty="0"/>
              <a:t>(1-</a:t>
            </a:r>
            <a:r>
              <a:rPr lang="zh-CN" altLang="en-US" dirty="0"/>
              <a:t>余弦</a:t>
            </a:r>
            <a:r>
              <a:rPr lang="en-US" altLang="zh-CN" dirty="0"/>
              <a:t>)/</a:t>
            </a:r>
            <a:r>
              <a:rPr lang="zh-CN" altLang="en-US" dirty="0"/>
              <a:t>角度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逆：半角*半角余切、</a:t>
            </a:r>
            <a:r>
              <a:rPr lang="en-US" altLang="zh-CN" dirty="0"/>
              <a:t>1-</a:t>
            </a:r>
            <a:r>
              <a:rPr lang="zh-CN" altLang="en-US" dirty="0"/>
              <a:t>半角</a:t>
            </a:r>
            <a:r>
              <a:rPr lang="en-US" altLang="zh-CN" dirty="0"/>
              <a:t>*</a:t>
            </a:r>
            <a:r>
              <a:rPr lang="zh-CN" altLang="en-US" dirty="0"/>
              <a:t>半角余切、负半角</a:t>
            </a:r>
          </a:p>
        </p:txBody>
      </p:sp>
    </p:spTree>
    <p:extLst>
      <p:ext uri="{BB962C8B-B14F-4D97-AF65-F5344CB8AC3E}">
        <p14:creationId xmlns:p14="http://schemas.microsoft.com/office/powerpoint/2010/main" val="350927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0C4F5-11CE-4D1C-A397-38AE31F6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请写出</a:t>
            </a:r>
            <a:r>
              <a:rPr lang="en-US" altLang="zh-CN" dirty="0"/>
              <a:t>SE3</a:t>
            </a:r>
            <a:r>
              <a:rPr lang="zh-CN" altLang="en-US" dirty="0"/>
              <a:t>的伴随以及</a:t>
            </a:r>
            <a:r>
              <a:rPr lang="en-US" altLang="zh-CN" dirty="0"/>
              <a:t>se3</a:t>
            </a:r>
            <a:r>
              <a:rPr lang="zh-CN" altLang="en-US" dirty="0"/>
              <a:t>伴随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D3E98-2A6F-4FC4-8A07-69FD299E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SE3</a:t>
            </a:r>
            <a:r>
              <a:rPr lang="zh-CN" altLang="en-US" dirty="0"/>
              <a:t>的伴随是一个</a:t>
            </a:r>
            <a:r>
              <a:rPr lang="en-US" altLang="zh-CN" dirty="0"/>
              <a:t>6</a:t>
            </a:r>
            <a:r>
              <a:rPr lang="zh-CN" altLang="en-US" dirty="0"/>
              <a:t>*</a:t>
            </a:r>
            <a:r>
              <a:rPr lang="en-US" altLang="zh-CN" dirty="0"/>
              <a:t>6</a:t>
            </a:r>
            <a:r>
              <a:rPr lang="zh-CN" altLang="en-US" dirty="0"/>
              <a:t>的矩阵，也是一个李群：</a:t>
            </a:r>
            <a:endParaRPr lang="en-US" altLang="zh-CN" dirty="0"/>
          </a:p>
          <a:p>
            <a:r>
              <a:rPr lang="zh-CN" altLang="en-US" dirty="0"/>
              <a:t>它的左上和右下都是</a:t>
            </a:r>
            <a:r>
              <a:rPr lang="en-US" altLang="zh-CN" dirty="0"/>
              <a:t>C</a:t>
            </a:r>
            <a:r>
              <a:rPr lang="zh-CN" altLang="en-US" dirty="0"/>
              <a:t>，右上是</a:t>
            </a:r>
            <a:r>
              <a:rPr lang="en-US" altLang="zh-CN" dirty="0"/>
              <a:t>r</a:t>
            </a:r>
            <a:r>
              <a:rPr lang="zh-CN" altLang="en-US" dirty="0"/>
              <a:t>的反对称乘以</a:t>
            </a:r>
            <a:r>
              <a:rPr lang="en-US" altLang="zh-CN" dirty="0"/>
              <a:t>C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se3</a:t>
            </a:r>
            <a:r>
              <a:rPr lang="zh-CN" altLang="en-US" dirty="0"/>
              <a:t>的伴随就是上弯弯</a:t>
            </a:r>
            <a:endParaRPr lang="en-US" altLang="zh-CN" dirty="0"/>
          </a:p>
          <a:p>
            <a:r>
              <a:rPr lang="zh-CN" altLang="en-US" dirty="0"/>
              <a:t>它也是一个</a:t>
            </a:r>
            <a:r>
              <a:rPr lang="en-US" altLang="zh-CN" dirty="0"/>
              <a:t>6</a:t>
            </a:r>
            <a:r>
              <a:rPr lang="zh-CN" altLang="en-US" dirty="0"/>
              <a:t>*</a:t>
            </a:r>
            <a:r>
              <a:rPr lang="en-US" altLang="zh-CN" dirty="0"/>
              <a:t>6</a:t>
            </a:r>
            <a:r>
              <a:rPr lang="zh-CN" altLang="en-US" dirty="0"/>
              <a:t>矩阵，左上和右下都是</a:t>
            </a:r>
            <a:r>
              <a:rPr lang="en-US" altLang="zh-CN" dirty="0"/>
              <a:t>φ^</a:t>
            </a:r>
            <a:r>
              <a:rPr lang="zh-CN" altLang="en-US" dirty="0"/>
              <a:t>，右上是</a:t>
            </a:r>
            <a:r>
              <a:rPr lang="en-US" altLang="zh-CN" dirty="0"/>
              <a:t>ρ</a:t>
            </a:r>
            <a:r>
              <a:rPr lang="zh-CN" altLang="en-US" dirty="0"/>
              <a:t>的反对称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06CE3B-8330-49BB-BC8C-825710D5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51" y="2992266"/>
            <a:ext cx="3345470" cy="624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41E56D-F42E-4FF6-B59D-313917A4B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158" y="5174876"/>
            <a:ext cx="3589331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6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5B800-C040-4C87-B23F-1A0D92E6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两个重要的换序公式怎么写？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E0958A-2C10-40D3-9490-2580E54C0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684" y="1928751"/>
            <a:ext cx="2808424" cy="66352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06DC56-AAA7-4429-9CCD-CE5A9D74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84" y="2998432"/>
            <a:ext cx="5509737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6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E4549-C0EF-4EF2-A955-2C09EE2E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BCH</a:t>
            </a:r>
            <a:r>
              <a:rPr lang="zh-CN" altLang="en-US" dirty="0"/>
              <a:t>公式是用来干什么的，</a:t>
            </a:r>
            <a:r>
              <a:rPr lang="en-US" altLang="zh-CN" dirty="0"/>
              <a:t>SO3</a:t>
            </a:r>
            <a:r>
              <a:rPr lang="zh-CN" altLang="en-US" dirty="0"/>
              <a:t>上如何体现？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41DC5-2FBC-43EF-A905-7A57F880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它用来处理的是：两个指数函数乘积的对数，如何展开的问题</a:t>
            </a:r>
            <a:endParaRPr lang="en-US" altLang="zh-CN" dirty="0"/>
          </a:p>
          <a:p>
            <a:r>
              <a:rPr lang="en-US" altLang="zh-CN" dirty="0"/>
              <a:t>SO3</a:t>
            </a:r>
            <a:r>
              <a:rPr lang="zh-CN" altLang="en-US" dirty="0"/>
              <a:t>上：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566FB7-8C33-4F81-909D-9025599B83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71582" y="3429000"/>
            <a:ext cx="6102405" cy="103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28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B430-9AA1-467E-966E-A7DD6013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SLAM</a:t>
            </a:r>
            <a:r>
              <a:rPr lang="zh-CN" altLang="en-US" dirty="0"/>
              <a:t>里，用于求导的</a:t>
            </a:r>
            <a:r>
              <a:rPr lang="en-US" altLang="zh-CN" dirty="0"/>
              <a:t>BCH</a:t>
            </a:r>
            <a:r>
              <a:rPr lang="zh-CN" altLang="en-US" dirty="0"/>
              <a:t>公式是啥样？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C068F-E925-484A-8405-7A108734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思路，两个量里面其中一个为小量</a:t>
            </a:r>
            <a:endParaRPr lang="en-US" altLang="zh-CN" dirty="0"/>
          </a:p>
          <a:p>
            <a:r>
              <a:rPr lang="zh-CN" altLang="en-US" dirty="0"/>
              <a:t>左乘一个小量叫做左雅可比；右乘一个小量叫做右雅可比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7B40A8-4D89-4468-A39C-5376B2D779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3131502"/>
            <a:ext cx="5784543" cy="7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21F46-7FAF-487B-A0F0-F0AAB0E0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请写出</a:t>
            </a:r>
            <a:r>
              <a:rPr lang="en-US" altLang="zh-CN" dirty="0"/>
              <a:t>SO3</a:t>
            </a:r>
            <a:r>
              <a:rPr lang="zh-CN" altLang="en-US" dirty="0"/>
              <a:t>上的距离与插值公式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A60220-CC40-416C-BC15-B7B253AD32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260" y="2141423"/>
            <a:ext cx="2276475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1CF297-2110-40F4-91AE-821D6C02B7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51720" y="4489031"/>
            <a:ext cx="3644280" cy="6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7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2139-33CA-4216-BF96-33182015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请默写求导模型和扰动模型的推导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DC24D-5EC1-4020-9D18-C46F649D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25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DB639-93FD-4CDE-B449-B56C8251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第五讲 三维几何学基础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F55FC-5FB2-439D-9006-4BB4BAE1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简单描述一下坐标系是怎么定义的</a:t>
            </a:r>
            <a:endParaRPr lang="en-US" altLang="zh-CN" dirty="0"/>
          </a:p>
          <a:p>
            <a:r>
              <a:rPr lang="zh-CN" altLang="en-US" dirty="0"/>
              <a:t>怎么由定义的坐标系推导出旋转矩阵？</a:t>
            </a:r>
            <a:endParaRPr lang="en-US" altLang="zh-CN" dirty="0"/>
          </a:p>
          <a:p>
            <a:r>
              <a:rPr lang="zh-CN" altLang="en-US" dirty="0"/>
              <a:t>旋转矩阵、李代数、四元数、欧拉角</a:t>
            </a:r>
            <a:endParaRPr lang="en-US" altLang="zh-CN" dirty="0"/>
          </a:p>
          <a:p>
            <a:r>
              <a:rPr lang="zh-CN" altLang="en-US" dirty="0"/>
              <a:t>角速度是怎么定义和表示的？</a:t>
            </a:r>
            <a:endParaRPr lang="en-US" altLang="zh-CN" dirty="0"/>
          </a:p>
          <a:p>
            <a:r>
              <a:rPr lang="zh-CN" altLang="en-US" dirty="0"/>
              <a:t>参考系</a:t>
            </a:r>
            <a:r>
              <a:rPr lang="en-US" altLang="zh-CN" dirty="0"/>
              <a:t>2</a:t>
            </a:r>
            <a:r>
              <a:rPr lang="zh-CN" altLang="en-US" dirty="0"/>
              <a:t>绕参考系</a:t>
            </a:r>
            <a:r>
              <a:rPr lang="en-US" altLang="zh-CN" dirty="0"/>
              <a:t>1</a:t>
            </a:r>
            <a:r>
              <a:rPr lang="zh-CN" altLang="en-US" dirty="0"/>
              <a:t>旋转，怎么数学表示？</a:t>
            </a:r>
            <a:endParaRPr lang="en-US" altLang="zh-CN" dirty="0"/>
          </a:p>
          <a:p>
            <a:r>
              <a:rPr lang="zh-CN" altLang="en-US" dirty="0"/>
              <a:t>同一个向量在</a:t>
            </a:r>
            <a:r>
              <a:rPr lang="en-US" altLang="zh-CN" dirty="0"/>
              <a:t>1</a:t>
            </a:r>
            <a:r>
              <a:rPr lang="zh-CN" altLang="en-US" dirty="0"/>
              <a:t>系和</a:t>
            </a:r>
            <a:r>
              <a:rPr lang="en-US" altLang="zh-CN" dirty="0"/>
              <a:t>2</a:t>
            </a:r>
            <a:r>
              <a:rPr lang="zh-CN" altLang="en-US" dirty="0"/>
              <a:t>系下的速度表示一样吗？</a:t>
            </a:r>
            <a:endParaRPr lang="en-US" altLang="zh-CN" dirty="0"/>
          </a:p>
          <a:p>
            <a:r>
              <a:rPr lang="zh-CN" altLang="en-US" dirty="0"/>
              <a:t>上面问题的结论如何变成坐标？</a:t>
            </a:r>
            <a:endParaRPr lang="en-US" altLang="zh-CN" dirty="0"/>
          </a:p>
          <a:p>
            <a:r>
              <a:rPr lang="zh-CN" altLang="en-US" dirty="0"/>
              <a:t>接上面，请推导并写出加速度的对应关系</a:t>
            </a:r>
            <a:endParaRPr lang="en-US" altLang="zh-CN" dirty="0"/>
          </a:p>
          <a:p>
            <a:r>
              <a:rPr lang="zh-CN" altLang="en-US" dirty="0"/>
              <a:t>旋转矩阵与角速度的关系</a:t>
            </a:r>
            <a:r>
              <a:rPr lang="en-US" altLang="zh-CN" dirty="0"/>
              <a:t>——</a:t>
            </a:r>
            <a:r>
              <a:rPr lang="zh-CN" altLang="en-US" dirty="0"/>
              <a:t>泊松公式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3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A723-C7C5-45DB-AE0E-6D2FB8F9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简单描述一下坐标系是怎么定义的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A3A4C-3EC1-4A04-871B-D8F202E7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/>
              <a:t>三个单位正交的</a:t>
            </a:r>
            <a:r>
              <a:rPr lang="zh-CN" altLang="en-US" b="1"/>
              <a:t>空间向量</a:t>
            </a:r>
            <a:r>
              <a:rPr lang="zh-CN" altLang="en-US"/>
              <a:t>构成坐标系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坐标系就是</a:t>
            </a:r>
            <a:r>
              <a:rPr lang="zh-CN" altLang="en-US" b="1"/>
              <a:t>三个空间向量</a:t>
            </a:r>
            <a:r>
              <a:rPr lang="zh-CN" altLang="en-US"/>
              <a:t>构成的</a:t>
            </a:r>
            <a:r>
              <a:rPr lang="zh-CN" altLang="en-US" b="1"/>
              <a:t>矢阵</a:t>
            </a:r>
            <a:endParaRPr lang="en-US" altLang="zh-CN" b="1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对于空间中的任意向量，都可以用</a:t>
            </a:r>
            <a:r>
              <a:rPr lang="zh-CN" altLang="en-US" b="1"/>
              <a:t>坐标 点乘 矢阵</a:t>
            </a:r>
            <a:r>
              <a:rPr lang="zh-CN" altLang="en-US"/>
              <a:t>来表示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此外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空间向量只能点积叉积求长度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矢阵不是一般的矩阵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5C5E73-5EF9-448E-B4BC-21DF8B4A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892" y="3609020"/>
            <a:ext cx="3436321" cy="23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0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92EA-608E-41BA-98EE-D12B12F0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怎么由定义的坐标系推导出旋转矩阵？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25542-4E1A-4B7E-8BB7-AD46664C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手动推导一下即可，下面给出贴图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93D2EE-7C7B-46C5-8FE9-9DC156D7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9" y="2598409"/>
            <a:ext cx="10614581" cy="4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4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E67A2-EF4D-4673-909E-0E88292C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旋转矩阵、李代数、四元数、欧拉角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FF2C7-20EF-42EF-BB40-4BA717CF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它们之间的转换关系</a:t>
            </a:r>
          </a:p>
        </p:txBody>
      </p:sp>
    </p:spTree>
    <p:extLst>
      <p:ext uri="{BB962C8B-B14F-4D97-AF65-F5344CB8AC3E}">
        <p14:creationId xmlns:p14="http://schemas.microsoft.com/office/powerpoint/2010/main" val="18221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07A4B-AF25-4069-B58B-E87FD46E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角速度是怎么定义和表示的？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E10A9-2C9F-49F5-BCB6-2CE92A52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2CD033-18C8-42C9-9860-B1E85382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994"/>
            <a:ext cx="12192000" cy="37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4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E1600-0B38-485C-B0BF-D90B849D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参考系</a:t>
            </a:r>
            <a:r>
              <a:rPr lang="en-US" altLang="zh-CN" dirty="0"/>
              <a:t>2</a:t>
            </a:r>
            <a:r>
              <a:rPr lang="zh-CN" altLang="en-US" dirty="0"/>
              <a:t>绕参考系</a:t>
            </a:r>
            <a:r>
              <a:rPr lang="en-US" altLang="zh-CN" dirty="0"/>
              <a:t>1</a:t>
            </a:r>
            <a:r>
              <a:rPr lang="zh-CN" altLang="en-US" dirty="0"/>
              <a:t>旋转，怎么数学表示？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B0295D4-746B-4C2A-B688-6A2B503DE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36" y="2246221"/>
            <a:ext cx="11185175" cy="2306324"/>
          </a:xfrm>
        </p:spPr>
      </p:pic>
    </p:spTree>
    <p:extLst>
      <p:ext uri="{BB962C8B-B14F-4D97-AF65-F5344CB8AC3E}">
        <p14:creationId xmlns:p14="http://schemas.microsoft.com/office/powerpoint/2010/main" val="114471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785B4-66DF-465F-AA77-2153C6DD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同一个向量在</a:t>
            </a:r>
            <a:r>
              <a:rPr lang="en-US" altLang="zh-CN" dirty="0"/>
              <a:t>1</a:t>
            </a:r>
            <a:r>
              <a:rPr lang="zh-CN" altLang="en-US" dirty="0"/>
              <a:t>系和</a:t>
            </a:r>
            <a:r>
              <a:rPr lang="en-US" altLang="zh-CN" dirty="0"/>
              <a:t>2</a:t>
            </a:r>
            <a:r>
              <a:rPr lang="zh-CN" altLang="en-US" dirty="0"/>
              <a:t>系下的速度表示一样吗？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C0BA3-00CF-465F-BDA6-A1D72296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不一样。结论是：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系下的速度 </a:t>
            </a:r>
            <a:r>
              <a:rPr lang="en-US" altLang="zh-CN" dirty="0"/>
              <a:t>= 2</a:t>
            </a:r>
            <a:r>
              <a:rPr lang="zh-CN" altLang="en-US" dirty="0"/>
              <a:t>系下的速度 </a:t>
            </a:r>
            <a:r>
              <a:rPr lang="en-US" altLang="zh-CN" dirty="0"/>
              <a:t>+ 2</a:t>
            </a:r>
            <a:r>
              <a:rPr lang="zh-CN" altLang="en-US" dirty="0"/>
              <a:t>绕</a:t>
            </a:r>
            <a:r>
              <a:rPr lang="en-US" altLang="zh-CN" dirty="0"/>
              <a:t>1</a:t>
            </a:r>
            <a:r>
              <a:rPr lang="zh-CN" altLang="en-US" dirty="0"/>
              <a:t>的角速度 </a:t>
            </a:r>
            <a:r>
              <a:rPr lang="en-US" altLang="zh-CN" dirty="0"/>
              <a:t>× </a:t>
            </a:r>
            <a:r>
              <a:rPr lang="zh-CN" altLang="en-US" dirty="0"/>
              <a:t>向量</a:t>
            </a:r>
            <a:r>
              <a:rPr lang="en-US" altLang="zh-CN" dirty="0"/>
              <a:t>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DE67E0-19DA-4AAA-840A-07527B76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606" y="3730728"/>
            <a:ext cx="4359070" cy="20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4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1381</Words>
  <Application>Microsoft Office PowerPoint</Application>
  <PresentationFormat>宽屏</PresentationFormat>
  <Paragraphs>130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Office 主题​​</vt:lpstr>
      <vt:lpstr>3D知识清单</vt:lpstr>
      <vt:lpstr>回忆</vt:lpstr>
      <vt:lpstr>第五讲 三维几何学基础</vt:lpstr>
      <vt:lpstr>简单描述一下坐标系是怎么定义的</vt:lpstr>
      <vt:lpstr>怎么由定义的坐标系推导出旋转矩阵？</vt:lpstr>
      <vt:lpstr>旋转矩阵、李代数、四元数、欧拉角</vt:lpstr>
      <vt:lpstr>角速度是怎么定义和表示的？</vt:lpstr>
      <vt:lpstr>参考系2绕参考系1旋转，怎么数学表示？</vt:lpstr>
      <vt:lpstr>同一个向量在1系和2系下的速度表示一样吗？</vt:lpstr>
      <vt:lpstr>上面问题的结论如何变成坐标？</vt:lpstr>
      <vt:lpstr>接上面，请推导并写出加速度的对应关系</vt:lpstr>
      <vt:lpstr>旋转矩阵与角速度的关系——泊松公式</vt:lpstr>
      <vt:lpstr>第六章 矩阵李群</vt:lpstr>
      <vt:lpstr>回忆 —— 矩阵李群</vt:lpstr>
      <vt:lpstr>几何学包括哪7个部分？</vt:lpstr>
      <vt:lpstr>SO3 和 SE3分别是什么？</vt:lpstr>
      <vt:lpstr>如何理解李代数的双定义？</vt:lpstr>
      <vt:lpstr>李括号是啥？用什么符号表示？</vt:lpstr>
      <vt:lpstr>给出一个so3和se3的准确定义吧</vt:lpstr>
      <vt:lpstr>请写出SO3和so3的指数映射和对数映射</vt:lpstr>
      <vt:lpstr>怎样理解李代数是李群幺元处的切空间？</vt:lpstr>
      <vt:lpstr>SE3和se3怎么互相映射？</vt:lpstr>
      <vt:lpstr>请写出罗德里格斯、J、J逆</vt:lpstr>
      <vt:lpstr>请写出SE3的伴随以及se3伴随</vt:lpstr>
      <vt:lpstr>两个重要的换序公式怎么写？</vt:lpstr>
      <vt:lpstr>BCH公式是用来干什么的，SO3上如何体现？</vt:lpstr>
      <vt:lpstr>SLAM里，用于求导的BCH公式是啥样？</vt:lpstr>
      <vt:lpstr>请写出SO3上的距离与插值公式</vt:lpstr>
      <vt:lpstr>请默写求导模型和扰动模型的推导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3D知识清单</dc:title>
  <dc:creator>limingbo</dc:creator>
  <cp:lastModifiedBy>limingbo</cp:lastModifiedBy>
  <cp:revision>32</cp:revision>
  <dcterms:created xsi:type="dcterms:W3CDTF">2021-03-12T23:14:44Z</dcterms:created>
  <dcterms:modified xsi:type="dcterms:W3CDTF">2021-03-14T18:39:08Z</dcterms:modified>
</cp:coreProperties>
</file>