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5334A-5124-4AA4-9968-DE437B0F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F09D0-58CD-46A4-AC84-8FD3041B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50A0D-0F80-4A6B-9BB2-9A6DA29F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ADF2F-1CBB-4371-9A90-AA96B8BD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EB65E-32D2-43FE-AF53-039313DA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2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82C74-AB2F-42D0-980D-0E5FAE2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BC924-351E-47E4-891D-C531B782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50019-9B10-433E-831C-7DD66DEB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992CF-EBBA-451D-B4D5-B9B2612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F68AE-FD1F-4C1A-A804-ABAD41A0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7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C9EAE3-C23C-4031-AAF3-4B4932D8B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F8422-74C7-4F5D-881B-871CA2D7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46530-A862-486E-97A5-CDC24B3F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090AA-61FC-4D5E-972F-4DCAD4AC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A865E-1E37-4255-8A66-EFC98E3F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417D-F70A-47F3-A6F5-EF95C500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EEA4-D23C-4623-92CF-AA2E106A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6B5A8-255E-4258-9F10-DEA8A697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82B6A-044C-4785-BED7-E8165CD2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C49FC-C21B-42C7-922A-0FD8BA07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0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31EE-40C0-4B49-978D-874B03BA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8FD9-ABC6-41EB-8FA7-23CD890F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DE696-4EA3-4B09-8372-B0CD2F2D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572C1-05CC-435C-B60A-0EF58352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47EB8-32E1-4EB4-8A8D-C1264609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2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1FC4-10FC-44CF-B672-8E2D2935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55575-472D-4FF2-AE98-27FF6384E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18CA3-7920-479D-AFB8-1FC17A872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E4BC8-A159-4D4E-A3F7-6236D69E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E6B27-F205-420B-A50F-9A2A50AB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8B01B-0C67-43AA-8A1F-E074D6C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8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625F-A546-4E42-A294-4E30046F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E5DB5-92C1-4920-8F2B-1615BC75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F1B5B-AACC-44B8-B039-90611EB0E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CF33F-11F1-4F9F-A45D-4295567E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40E3DD-0717-4AAC-B1D7-A3497972D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71BF1-1AE0-4748-998B-CF0A57A3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8ECCF3-7FEF-4D48-891C-4DF8F931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62DA8B-776C-4BFF-889E-10884E61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79834-7F87-4B50-AE16-DA56D851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31927-0025-4ADD-9FC9-60154461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F5249-A38B-4D10-861C-130A677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FDC38-853E-45C0-B5F1-0462060B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C3D3EF-4C2E-4A5C-BFB4-189C1C2E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1DB86-2956-459B-B5E1-3F8AC382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76475-E16C-4EC6-A35C-ECEA6639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A34F-6DD8-4065-B260-EC3CEDE9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D5F6C-4B9B-4663-B09F-0C659196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10B6A-743C-4950-991B-A2E93482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93C0B-B0B5-4019-A319-D7A642EA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28AE0-EEFD-4896-BA3B-5C4832C0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BB307-2E27-402F-A2A1-34C9B8D5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71B0-0CCF-45A0-AAB7-861C4162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50C564-1994-44C0-8229-91F29A0A5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A0ACE-065F-4662-A976-9D2219A7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412C-3FE4-44D3-AD69-98629A45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69ADD-9280-432E-AFE5-A9CC6714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8D0B5-9C23-4F7F-87E1-A44E7049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CC2A01-39F6-499D-85F1-9DE714AE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BAF24-6765-4909-AC92-B3E0B2AE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7C388-8124-45B6-8434-5781AC9D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2330-5CB5-48A6-8CAB-ADCD111B43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5203B-014D-4FEE-AD91-DBF74AE35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311E-4437-4D7D-8B8E-19DF2820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0850E-2EEC-4F13-9946-838E51BB9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知识清单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CE635-A9AC-4ED8-BEF2-DB4F7614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0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5EB13-990B-490A-983C-97FCF8F9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上面问题的结论如何变成坐标？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9DA9E-7B91-4025-BEE3-552ACCF8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771"/>
            <a:ext cx="10515600" cy="4351338"/>
          </a:xfrm>
        </p:spPr>
        <p:txBody>
          <a:bodyPr/>
          <a:lstStyle/>
          <a:p>
            <a:r>
              <a:rPr lang="zh-CN" altLang="en-US" dirty="0"/>
              <a:t>右侧取所有量在</a:t>
            </a:r>
            <a:r>
              <a:rPr lang="en-US" altLang="zh-CN" dirty="0"/>
              <a:t>2</a:t>
            </a:r>
            <a:r>
              <a:rPr lang="zh-CN" altLang="en-US" dirty="0"/>
              <a:t>系下的表示，然后乘以旋转矩阵</a:t>
            </a:r>
            <a:r>
              <a:rPr lang="en-US" altLang="zh-CN" dirty="0"/>
              <a:t>C12</a:t>
            </a:r>
            <a:r>
              <a:rPr lang="zh-CN" altLang="en-US" dirty="0"/>
              <a:t>，就可以转到</a:t>
            </a:r>
            <a:r>
              <a:rPr lang="en-US" altLang="zh-CN" dirty="0"/>
              <a:t>1</a:t>
            </a:r>
            <a:r>
              <a:rPr lang="zh-CN" altLang="en-US" dirty="0"/>
              <a:t>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93C71-4289-47F5-9675-BFF6231B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5359"/>
            <a:ext cx="9505442" cy="28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7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716DC-6365-47DC-91D6-DBD06BEA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接上面，请推导并写出加速度的对应关系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03C16-7D48-4A3F-BFED-1DD60511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10304-CB79-48FD-AAD4-0B4B1737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25825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6295F-1F7D-4E5D-91AA-C291C8AF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旋转矩阵与角速度的关系</a:t>
            </a:r>
            <a:r>
              <a:rPr lang="en-US" altLang="zh-CN" dirty="0"/>
              <a:t>——</a:t>
            </a:r>
            <a:r>
              <a:rPr lang="zh-CN" altLang="en-US"/>
              <a:t>泊松公式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85349-07B7-4C9E-BD25-08511FB3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0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E3204-78D2-462D-88CF-E9B50FB9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832E7-2041-4DEB-A901-4DFF3102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基础问题，坐标系是怎么定义的？</a:t>
            </a:r>
            <a:endParaRPr lang="en-US" altLang="zh-CN" dirty="0"/>
          </a:p>
          <a:p>
            <a:r>
              <a:rPr lang="zh-CN" altLang="en-US" dirty="0"/>
              <a:t>空间向量</a:t>
            </a:r>
            <a:endParaRPr lang="en-US" altLang="zh-CN" dirty="0"/>
          </a:p>
          <a:p>
            <a:r>
              <a:rPr lang="zh-CN" altLang="en-US" dirty="0"/>
              <a:t>坐标系就是三个空间向量的组合</a:t>
            </a:r>
            <a:endParaRPr lang="en-US" altLang="zh-CN" dirty="0"/>
          </a:p>
          <a:p>
            <a:r>
              <a:rPr lang="zh-CN" altLang="en-US" dirty="0"/>
              <a:t>空间向量不能做加减法，只能做内积和叉积</a:t>
            </a:r>
            <a:endParaRPr lang="en-US" altLang="zh-CN" dirty="0"/>
          </a:p>
          <a:p>
            <a:r>
              <a:rPr lang="zh-CN" altLang="en-US" dirty="0"/>
              <a:t>位移</a:t>
            </a:r>
            <a:r>
              <a:rPr lang="en-US" altLang="zh-CN" dirty="0"/>
              <a:t>r</a:t>
            </a:r>
            <a:r>
              <a:rPr lang="zh-CN" altLang="en-US" dirty="0"/>
              <a:t>是怎么表示的？</a:t>
            </a:r>
            <a:endParaRPr lang="en-US" altLang="zh-CN" dirty="0"/>
          </a:p>
          <a:p>
            <a:r>
              <a:rPr lang="zh-CN" altLang="en-US" dirty="0"/>
              <a:t>在以上概念基础上定义了旋转矩阵、速度和加速度的求法。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接下来就是跟角速度的关系</a:t>
            </a:r>
          </a:p>
        </p:txBody>
      </p:sp>
    </p:spTree>
    <p:extLst>
      <p:ext uri="{BB962C8B-B14F-4D97-AF65-F5344CB8AC3E}">
        <p14:creationId xmlns:p14="http://schemas.microsoft.com/office/powerpoint/2010/main" val="169527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DB639-93FD-4CDE-B449-B56C8251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第五讲 三维几何学基础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F55FC-5FB2-439D-9006-4BB4BAE1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3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A723-C7C5-45DB-AE0E-6D2FB8F9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简单描述一下坐标系是怎么定义的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A3A4C-3EC1-4A04-871B-D8F202E7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三个单位正交的</a:t>
            </a:r>
            <a:r>
              <a:rPr lang="zh-CN" altLang="en-US" b="1"/>
              <a:t>空间向量</a:t>
            </a:r>
            <a:r>
              <a:rPr lang="zh-CN" altLang="en-US"/>
              <a:t>构成坐标系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坐标系就是</a:t>
            </a:r>
            <a:r>
              <a:rPr lang="zh-CN" altLang="en-US" b="1"/>
              <a:t>三个空间向量</a:t>
            </a:r>
            <a:r>
              <a:rPr lang="zh-CN" altLang="en-US"/>
              <a:t>构成的</a:t>
            </a:r>
            <a:r>
              <a:rPr lang="zh-CN" altLang="en-US" b="1"/>
              <a:t>矢阵</a:t>
            </a:r>
            <a:endParaRPr lang="en-US" altLang="zh-CN" b="1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对于空间中的任意向量，都可以用</a:t>
            </a:r>
            <a:r>
              <a:rPr lang="zh-CN" altLang="en-US" b="1"/>
              <a:t>坐标 点乘 矢阵</a:t>
            </a:r>
            <a:r>
              <a:rPr lang="zh-CN" altLang="en-US"/>
              <a:t>来表示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此外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空间向量只能点积叉积求长度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矢阵不是一般的矩阵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5C5E73-5EF9-448E-B4BC-21DF8B4A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92" y="3609020"/>
            <a:ext cx="3436321" cy="23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92EA-608E-41BA-98EE-D12B12F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怎么由定义的坐标系推导出旋转矩阵？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25542-4E1A-4B7E-8BB7-AD46664C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手动推导一下即可，下面给出贴图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93D2EE-7C7B-46C5-8FE9-9DC156D7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9" y="2598409"/>
            <a:ext cx="10614581" cy="4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67A2-EF4D-4673-909E-0E88292C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旋转矩阵、李代数、四元数、欧拉角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FF2C7-20EF-42EF-BB40-4BA717CF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它们之间的转换关系</a:t>
            </a:r>
          </a:p>
        </p:txBody>
      </p:sp>
    </p:spTree>
    <p:extLst>
      <p:ext uri="{BB962C8B-B14F-4D97-AF65-F5344CB8AC3E}">
        <p14:creationId xmlns:p14="http://schemas.microsoft.com/office/powerpoint/2010/main" val="18221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7A4B-AF25-4069-B58B-E87FD46E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角速度是怎么定义和表示的？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E10A9-2C9F-49F5-BCB6-2CE92A52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2CD033-18C8-42C9-9860-B1E85382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994"/>
            <a:ext cx="12192000" cy="37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4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E1600-0B38-485C-B0BF-D90B849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参考系</a:t>
            </a:r>
            <a:r>
              <a:rPr lang="en-US" altLang="zh-CN" dirty="0"/>
              <a:t>2</a:t>
            </a:r>
            <a:r>
              <a:rPr lang="zh-CN" altLang="en-US" dirty="0"/>
              <a:t>绕参考系</a:t>
            </a:r>
            <a:r>
              <a:rPr lang="en-US" altLang="zh-CN" dirty="0"/>
              <a:t>1</a:t>
            </a:r>
            <a:r>
              <a:rPr lang="zh-CN" altLang="en-US" dirty="0"/>
              <a:t>旋转，怎么数学表示？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0295D4-746B-4C2A-B688-6A2B503DE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36" y="2246221"/>
            <a:ext cx="11185175" cy="2306324"/>
          </a:xfrm>
        </p:spPr>
      </p:pic>
    </p:spTree>
    <p:extLst>
      <p:ext uri="{BB962C8B-B14F-4D97-AF65-F5344CB8AC3E}">
        <p14:creationId xmlns:p14="http://schemas.microsoft.com/office/powerpoint/2010/main" val="114471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785B4-66DF-465F-AA77-2153C6DD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同一个向量在</a:t>
            </a:r>
            <a:r>
              <a:rPr lang="en-US" altLang="zh-CN" dirty="0"/>
              <a:t>1</a:t>
            </a:r>
            <a:r>
              <a:rPr lang="zh-CN" altLang="en-US" dirty="0"/>
              <a:t>系和</a:t>
            </a:r>
            <a:r>
              <a:rPr lang="en-US" altLang="zh-CN" dirty="0"/>
              <a:t>2</a:t>
            </a:r>
            <a:r>
              <a:rPr lang="zh-CN" altLang="en-US" dirty="0"/>
              <a:t>系下的速度表示一样吗？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C0BA3-00CF-465F-BDA6-A1D72296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不一样。结论是：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系下的速度 </a:t>
            </a:r>
            <a:r>
              <a:rPr lang="en-US" altLang="zh-CN" dirty="0"/>
              <a:t>= 2</a:t>
            </a:r>
            <a:r>
              <a:rPr lang="zh-CN" altLang="en-US" dirty="0"/>
              <a:t>系下的速度 </a:t>
            </a:r>
            <a:r>
              <a:rPr lang="en-US" altLang="zh-CN" dirty="0"/>
              <a:t>+ 2</a:t>
            </a:r>
            <a:r>
              <a:rPr lang="zh-CN" altLang="en-US" dirty="0"/>
              <a:t>绕</a:t>
            </a:r>
            <a:r>
              <a:rPr lang="en-US" altLang="zh-CN" dirty="0"/>
              <a:t>1</a:t>
            </a:r>
            <a:r>
              <a:rPr lang="zh-CN" altLang="en-US" dirty="0"/>
              <a:t>的角速度 </a:t>
            </a:r>
            <a:r>
              <a:rPr lang="en-US" altLang="zh-CN" dirty="0"/>
              <a:t>× </a:t>
            </a:r>
            <a:r>
              <a:rPr lang="zh-CN" altLang="en-US" dirty="0"/>
              <a:t>向量</a:t>
            </a:r>
            <a:r>
              <a:rPr lang="en-US" altLang="zh-CN" dirty="0"/>
              <a:t>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DE67E0-19DA-4AAA-840A-07527B76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06" y="3730728"/>
            <a:ext cx="4359070" cy="20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4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274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3D知识清单</vt:lpstr>
      <vt:lpstr>回忆</vt:lpstr>
      <vt:lpstr>第五讲 三维几何学基础</vt:lpstr>
      <vt:lpstr>简单描述一下坐标系是怎么定义的</vt:lpstr>
      <vt:lpstr>怎么由定义的坐标系推导出旋转矩阵？</vt:lpstr>
      <vt:lpstr>旋转矩阵、李代数、四元数、欧拉角</vt:lpstr>
      <vt:lpstr>角速度是怎么定义和表示的？</vt:lpstr>
      <vt:lpstr>参考系2绕参考系1旋转，怎么数学表示？</vt:lpstr>
      <vt:lpstr>同一个向量在1系和2系下的速度表示一样吗？</vt:lpstr>
      <vt:lpstr>上面问题的结论如何变成坐标？</vt:lpstr>
      <vt:lpstr>接上面，请推导并写出加速度的对应关系</vt:lpstr>
      <vt:lpstr>旋转矩阵与角速度的关系——泊松公式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3D知识清单</dc:title>
  <dc:creator>limingbo</dc:creator>
  <cp:lastModifiedBy>limingbo</cp:lastModifiedBy>
  <cp:revision>8</cp:revision>
  <dcterms:created xsi:type="dcterms:W3CDTF">2021-03-12T23:14:44Z</dcterms:created>
  <dcterms:modified xsi:type="dcterms:W3CDTF">2021-03-13T05:26:02Z</dcterms:modified>
</cp:coreProperties>
</file>