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B026A-145F-44D3-B4FE-2712D278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4240B-5350-4882-A425-EB2FA316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5D880-6E8D-4C0A-AF3E-67973D47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4D02-12E6-457F-87F9-E5AE09C5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1CD13-9D88-415F-A09F-83A52E92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C8D8-B8D8-40D0-9E12-94561DA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52819-DCBA-4C45-B6F4-22E905F8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3B245-8E10-4B30-B42F-DA22265D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C1AB4-2E46-449A-949F-97817E07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011A0-B87E-4E5D-BE43-BFF437E8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65664-8413-4715-AB91-51DCA012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80D8C-77B3-4B5D-92B9-F082642E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3D3B-349A-40E1-95C1-0ED2C6F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38D60-86B9-4B2D-916A-A0C3943E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E5183-5F37-484C-865C-C82B55E7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C275-251A-4ABB-B4BC-782CDC5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5D43E-FD91-482E-A25E-DBEE756F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649E6-84F2-4AB1-905E-41494DAE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FB640-0B20-4565-AEC2-7E48E0C7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99A71-93F0-420D-AA13-000DD16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B486-ED74-4548-BB84-50CF7E56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6E18-753F-49D5-8D7D-E92ECE19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4A1B1-8F53-4275-9AF6-16230536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336C7-DAEE-411D-BA57-E125558D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81C2C-D8F0-4E99-957F-6D958B93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691D-1B79-4F88-9150-63ECA6C3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97482-A53B-4FE5-B33B-8E90AB02F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E5E9D-E702-48B7-A1C5-5F4EEE44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2BE31-A895-473C-BB5F-751B031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D00D-ACF3-4CC1-94D4-1BDEABCE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6962C-AB49-4AA6-A5B0-79479309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6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370F2-6324-432F-AC70-5D584581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012F-EFA5-42F6-91FB-F724C2EE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F0C42-FD24-41C2-BACB-2F6D9E63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6A8AA-8953-4654-9025-8B1EA5401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2DAD92-C54F-4EC4-BA89-A3151EA09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6A68D-7597-4321-8119-04B1497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F72987-121D-41CF-B5F3-570D89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7DFE2-E798-4E7A-A1A0-C942F3CC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3259-A776-462C-BC55-9CC273C0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DE481-DF69-4D40-8328-2C34D2F2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B4335-F2C6-4498-B368-90BF3FFD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BEDCE-CA4E-4F9D-8681-9E6F3F40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1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C17B5-1992-4464-A5EA-E40A2AC5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2AF73D-EFDD-49EC-BDEA-1699CDA2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78A06-19DF-4CCE-B684-37017FF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CBD3-5534-4F86-9E08-A7887B5F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DFC01-71FC-4105-8969-0D6282F7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D99F5-2EB9-4DF7-AECB-BD65F10D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15D5C-5DE5-4203-A823-EED8A70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178FA-B4C7-4956-9AFD-3E31D7D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6EE6-493B-4651-BE71-6BCDA097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078FF-9C88-4314-ACEB-AF035E9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E4CB4A-02E3-4D84-889D-726F56C3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542BB-DE36-4649-B8F3-90477D0C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089C0-3A2B-4121-BFD7-D380CCB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D5355-2810-423E-A549-6EB159AC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CF0A4-A6E1-44FA-A301-67501E11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326B29-D9B1-4524-BB71-01C8E161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17860-9468-4988-8A76-22EB4277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34716-490E-467C-B6D3-EEC1F92A9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A34D-947A-4B8F-8523-7DEF46B94B2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D2284-FEE9-4637-B2B6-8AC74491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452DA-847B-41CB-AB27-11B692AE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DD65-BA48-4E92-98CA-7B012CDB0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79B11-129B-4818-AE33-CBE04DFBA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VIO – 4 – </a:t>
            </a:r>
            <a:r>
              <a:rPr lang="zh-CN" altLang="en-US" dirty="0"/>
              <a:t>清单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0CE29-D749-4F0A-9752-EE9391E7A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6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0CD2-3FBB-4668-B427-80F4DBB1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深入解释一下</a:t>
            </a:r>
            <a:r>
              <a:rPr lang="en-US" altLang="zh-CN" dirty="0"/>
              <a:t>J</a:t>
            </a:r>
            <a:r>
              <a:rPr lang="en-US" altLang="zh-CN" baseline="30000" dirty="0"/>
              <a:t>T</a:t>
            </a:r>
            <a:r>
              <a:rPr lang="zh-CN" altLang="en-US" dirty="0"/>
              <a:t>∑</a:t>
            </a:r>
            <a:r>
              <a:rPr lang="en-US" altLang="zh-CN" baseline="30000" dirty="0"/>
              <a:t>-1</a:t>
            </a:r>
            <a:r>
              <a:rPr lang="en-US" altLang="zh-CN" dirty="0"/>
              <a:t>J </a:t>
            </a:r>
            <a:r>
              <a:rPr lang="en-US" altLang="zh-CN" dirty="0" err="1"/>
              <a:t>δx</a:t>
            </a:r>
            <a:r>
              <a:rPr lang="en-US" altLang="zh-CN" dirty="0"/>
              <a:t> = J</a:t>
            </a:r>
            <a:r>
              <a:rPr lang="en-US" altLang="zh-CN" baseline="30000" dirty="0"/>
              <a:t>T</a:t>
            </a:r>
            <a:r>
              <a:rPr lang="zh-CN" altLang="en-US" dirty="0"/>
              <a:t>∑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zh-CN" altLang="en-US" dirty="0"/>
              <a:t>中的各个变量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6B713-F57C-4C78-B90A-1109DBA1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</a:t>
            </a:r>
            <a:r>
              <a:rPr lang="en-US" altLang="zh-CN" dirty="0"/>
              <a:t>r</a:t>
            </a:r>
            <a:r>
              <a:rPr lang="zh-CN" altLang="en-US" dirty="0"/>
              <a:t>是残差，维度是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。维度等同于观测数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和∑都是定义在残差上的：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是关于状态量的雅可比</a:t>
            </a:r>
            <a:endParaRPr lang="en-US" altLang="zh-CN" dirty="0"/>
          </a:p>
          <a:p>
            <a:r>
              <a:rPr lang="zh-CN" altLang="en-US" dirty="0"/>
              <a:t>∑是残差的方差，或许也是观测的方差？</a:t>
            </a:r>
          </a:p>
        </p:txBody>
      </p:sp>
    </p:spTree>
    <p:extLst>
      <p:ext uri="{BB962C8B-B14F-4D97-AF65-F5344CB8AC3E}">
        <p14:creationId xmlns:p14="http://schemas.microsoft.com/office/powerpoint/2010/main" val="184192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1D7D9-ECD6-4654-9F96-7F6A2FE0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请在脑海里面想象一下</a:t>
            </a:r>
            <a:r>
              <a:rPr lang="en-US" altLang="zh-CN" dirty="0"/>
              <a:t>H</a:t>
            </a:r>
            <a:r>
              <a:rPr lang="zh-CN" altLang="en-US" dirty="0"/>
              <a:t>矩阵的组装过程？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26420-ACA8-4B20-A48F-261229F3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D9E5A-5DB7-457B-82B8-1800340D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3" y="1425511"/>
            <a:ext cx="7094835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7420-F5FF-4715-B167-2D855BA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滑动窗口中如何丢弃老的变量？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27BB31-72A0-438C-8A15-E83923D6B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065" y="1947526"/>
            <a:ext cx="7033870" cy="4107536"/>
          </a:xfrm>
        </p:spPr>
      </p:pic>
    </p:spTree>
    <p:extLst>
      <p:ext uri="{BB962C8B-B14F-4D97-AF65-F5344CB8AC3E}">
        <p14:creationId xmlns:p14="http://schemas.microsoft.com/office/powerpoint/2010/main" val="316225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0A690-AF71-4771-BF7F-9EC957D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边缘化会对</a:t>
            </a:r>
            <a:r>
              <a:rPr lang="en-US" altLang="zh-CN" dirty="0"/>
              <a:t>H</a:t>
            </a:r>
            <a:r>
              <a:rPr lang="zh-CN" altLang="en-US" dirty="0"/>
              <a:t>矩阵造成什么影响？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FB1D7-55C7-4A6A-8DFF-35277301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边缘化会使</a:t>
            </a:r>
            <a:r>
              <a:rPr lang="en-US" altLang="zh-CN" dirty="0"/>
              <a:t>H</a:t>
            </a:r>
            <a:r>
              <a:rPr lang="zh-CN" altLang="en-US" dirty="0"/>
              <a:t>矩阵变得稠密，以前条件独立的变量，可能会变得相关！</a:t>
            </a:r>
          </a:p>
        </p:txBody>
      </p:sp>
    </p:spTree>
    <p:extLst>
      <p:ext uri="{BB962C8B-B14F-4D97-AF65-F5344CB8AC3E}">
        <p14:creationId xmlns:p14="http://schemas.microsoft.com/office/powerpoint/2010/main" val="18143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4E42-EF83-42F2-B883-D56EE5A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协方差矩阵</a:t>
            </a:r>
            <a:r>
              <a:rPr lang="en-US" altLang="zh-CN" dirty="0"/>
              <a:t>/</a:t>
            </a:r>
            <a:r>
              <a:rPr lang="zh-CN" altLang="en-US" dirty="0"/>
              <a:t>信息矩阵可以人为设定吗？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284D-591B-4C5F-A4DF-E5A5A5F1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信息矩阵可以人为设定。如果特别相信一个值，可以把信息设的大一点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也可以动态去调节。可以参考动态估计和自适应估计相关的论文。</a:t>
            </a:r>
          </a:p>
        </p:txBody>
      </p:sp>
    </p:spTree>
    <p:extLst>
      <p:ext uri="{BB962C8B-B14F-4D97-AF65-F5344CB8AC3E}">
        <p14:creationId xmlns:p14="http://schemas.microsoft.com/office/powerpoint/2010/main" val="396089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EC10-FCEC-4BB7-82B5-E6CFB319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哈哈，简述一下</a:t>
            </a:r>
            <a:r>
              <a:rPr lang="en-US" altLang="zh-CN" dirty="0"/>
              <a:t>SLAM</a:t>
            </a:r>
            <a:r>
              <a:rPr lang="zh-CN" altLang="en-US" dirty="0"/>
              <a:t>后端的工作原理吧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B2A53-BAF5-42EB-8590-947C57D3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用观测预测 </a:t>
            </a:r>
            <a:r>
              <a:rPr lang="en-US" altLang="zh-CN" dirty="0"/>
              <a:t>– </a:t>
            </a:r>
            <a:r>
              <a:rPr lang="zh-CN" altLang="en-US" dirty="0"/>
              <a:t>观测的方式构建各种各样的残差</a:t>
            </a:r>
            <a:endParaRPr lang="en-US" altLang="zh-CN" dirty="0"/>
          </a:p>
          <a:p>
            <a:r>
              <a:rPr lang="zh-CN" altLang="en-US" dirty="0"/>
              <a:t>寻找残差与状态量的关系，也就是求雅可比</a:t>
            </a:r>
            <a:endParaRPr lang="en-US" altLang="zh-CN" dirty="0"/>
          </a:p>
          <a:p>
            <a:r>
              <a:rPr lang="zh-CN" altLang="en-US" dirty="0"/>
              <a:t>用雅可比构建一个大的信息矩阵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求得一个</a:t>
            </a:r>
            <a:r>
              <a:rPr lang="en-US" altLang="zh-CN" dirty="0" err="1"/>
              <a:t>δx</a:t>
            </a:r>
            <a:endParaRPr lang="en-US" altLang="zh-CN" dirty="0"/>
          </a:p>
          <a:p>
            <a:r>
              <a:rPr lang="zh-CN" altLang="en-US" dirty="0"/>
              <a:t>把这个</a:t>
            </a:r>
            <a:r>
              <a:rPr lang="en-US" altLang="zh-CN" dirty="0" err="1"/>
              <a:t>δx</a:t>
            </a:r>
            <a:r>
              <a:rPr lang="zh-CN" altLang="en-US" dirty="0"/>
              <a:t>加到当前状态上</a:t>
            </a:r>
            <a:endParaRPr lang="en-US" altLang="zh-CN" dirty="0"/>
          </a:p>
          <a:p>
            <a:r>
              <a:rPr lang="zh-CN" altLang="en-US" dirty="0"/>
              <a:t>循环迭代</a:t>
            </a:r>
          </a:p>
        </p:txBody>
      </p:sp>
    </p:spTree>
    <p:extLst>
      <p:ext uri="{BB962C8B-B14F-4D97-AF65-F5344CB8AC3E}">
        <p14:creationId xmlns:p14="http://schemas.microsoft.com/office/powerpoint/2010/main" val="29768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2207A-A6BE-4433-B879-F814C6FE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协方差矩阵的几何意义是什么？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3A58A-099F-4584-8AC1-185C1978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对角线上的元素反映的是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的集中程度</a:t>
            </a:r>
            <a:endParaRPr lang="en-US" altLang="zh-CN" dirty="0"/>
          </a:p>
          <a:p>
            <a:r>
              <a:rPr lang="zh-CN" altLang="en-US" dirty="0"/>
              <a:t>非对角线的元素反映的是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的相关性</a:t>
            </a:r>
          </a:p>
        </p:txBody>
      </p:sp>
    </p:spTree>
    <p:extLst>
      <p:ext uri="{BB962C8B-B14F-4D97-AF65-F5344CB8AC3E}">
        <p14:creationId xmlns:p14="http://schemas.microsoft.com/office/powerpoint/2010/main" val="84288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7426-64AD-465C-89A3-5DE7E806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协方差矩阵和信息矩阵的元素，代表什么不同意义？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7A3EF-9863-4CA5-856E-518F4FF7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协方差矩阵某元素为</a:t>
            </a:r>
            <a:r>
              <a:rPr lang="en-US" altLang="zh-CN" dirty="0"/>
              <a:t>0</a:t>
            </a:r>
            <a:r>
              <a:rPr lang="zh-CN" altLang="en-US" dirty="0"/>
              <a:t>，代表</a:t>
            </a:r>
            <a:r>
              <a:rPr lang="en-US" altLang="zh-CN" dirty="0" err="1"/>
              <a:t>i,j</a:t>
            </a:r>
            <a:r>
              <a:rPr lang="zh-CN" altLang="en-US" dirty="0"/>
              <a:t>不相关</a:t>
            </a:r>
            <a:endParaRPr lang="en-US" altLang="zh-CN" dirty="0"/>
          </a:p>
          <a:p>
            <a:r>
              <a:rPr lang="zh-CN" altLang="en-US" dirty="0"/>
              <a:t>信息矩阵某元素为</a:t>
            </a:r>
            <a:r>
              <a:rPr lang="en-US" altLang="zh-CN" dirty="0"/>
              <a:t>0</a:t>
            </a:r>
            <a:r>
              <a:rPr lang="zh-CN" altLang="en-US" dirty="0"/>
              <a:t>，代表</a:t>
            </a:r>
            <a:r>
              <a:rPr lang="en-US" altLang="zh-CN" dirty="0" err="1"/>
              <a:t>i,j</a:t>
            </a:r>
            <a:r>
              <a:rPr lang="zh-CN" altLang="en-US" dirty="0"/>
              <a:t>相对其他元素条件独立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协方差矩阵某元素大于</a:t>
            </a:r>
            <a:r>
              <a:rPr lang="en-US" altLang="zh-CN" dirty="0"/>
              <a:t>0</a:t>
            </a:r>
            <a:r>
              <a:rPr lang="zh-CN" altLang="en-US" dirty="0"/>
              <a:t>，代表两变量正相关</a:t>
            </a:r>
            <a:endParaRPr lang="en-US" altLang="zh-CN" dirty="0"/>
          </a:p>
          <a:p>
            <a:r>
              <a:rPr lang="zh-CN" altLang="en-US" dirty="0"/>
              <a:t>信息矩阵的非对角元素一般不大于</a:t>
            </a:r>
            <a:r>
              <a:rPr lang="en-US" altLang="zh-CN" dirty="0"/>
              <a:t>0</a:t>
            </a:r>
            <a:r>
              <a:rPr lang="zh-CN" altLang="en-US" dirty="0"/>
              <a:t>。如果元素小于</a:t>
            </a:r>
            <a:r>
              <a:rPr lang="en-US" altLang="zh-CN" dirty="0"/>
              <a:t>0</a:t>
            </a:r>
            <a:r>
              <a:rPr lang="zh-CN" altLang="en-US" dirty="0"/>
              <a:t>，表示在其他元素条件下，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正相关</a:t>
            </a:r>
          </a:p>
        </p:txBody>
      </p:sp>
    </p:spTree>
    <p:extLst>
      <p:ext uri="{BB962C8B-B14F-4D97-AF65-F5344CB8AC3E}">
        <p14:creationId xmlns:p14="http://schemas.microsoft.com/office/powerpoint/2010/main" val="50209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C818-EA7F-45A1-B6B1-E9372E8E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滑动窗口算法中基于什么考虑引入舒尔补？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FB44F-535D-4D32-9F20-B54AF24F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滑动窗口中会不断删除旧变量</a:t>
            </a:r>
            <a:endParaRPr lang="en-US" altLang="zh-CN" dirty="0"/>
          </a:p>
          <a:p>
            <a:r>
              <a:rPr lang="zh-CN" altLang="en-US" dirty="0"/>
              <a:t>我们需要从信息矩阵中移除变量</a:t>
            </a:r>
            <a:endParaRPr lang="en-US" altLang="zh-CN" dirty="0"/>
          </a:p>
          <a:p>
            <a:r>
              <a:rPr lang="zh-CN" altLang="en-US" dirty="0"/>
              <a:t>怎么移除？这就需要边缘化</a:t>
            </a:r>
            <a:endParaRPr lang="en-US" altLang="zh-CN" dirty="0"/>
          </a:p>
          <a:p>
            <a:r>
              <a:rPr lang="zh-CN" altLang="en-US" dirty="0"/>
              <a:t>边缘化操作在矩阵上，就是舒尔补</a:t>
            </a:r>
          </a:p>
        </p:txBody>
      </p:sp>
    </p:spTree>
    <p:extLst>
      <p:ext uri="{BB962C8B-B14F-4D97-AF65-F5344CB8AC3E}">
        <p14:creationId xmlns:p14="http://schemas.microsoft.com/office/powerpoint/2010/main" val="429243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589F-1EEF-4739-B989-209B8CDF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求边缘概率和条件概率，协方差矩阵和信息矩阵有什么不同？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F28C2-AC67-4C9D-BB9D-48A643A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协方差矩阵：边缘直接取，条件舒尔补</a:t>
            </a:r>
            <a:endParaRPr lang="en-US" altLang="zh-CN" dirty="0"/>
          </a:p>
          <a:p>
            <a:r>
              <a:rPr lang="zh-CN" altLang="en-US" dirty="0"/>
              <a:t>信息矩阵：条件直接取，边缘舒尔补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信息模式下，均值的操作无须记忆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5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86134-5856-4B00-B2B3-16785733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里的边缘化是什么意思？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07C7D-2BBE-44BE-8B15-84616973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假设当前的状态量为</a:t>
            </a:r>
            <a:r>
              <a:rPr lang="en-US" altLang="zh-CN" dirty="0"/>
              <a:t>x1,</a:t>
            </a:r>
            <a:r>
              <a:rPr lang="zh-CN" altLang="en-US" dirty="0"/>
              <a:t> </a:t>
            </a:r>
            <a:r>
              <a:rPr lang="en-US" altLang="zh-CN" dirty="0"/>
              <a:t>x2,</a:t>
            </a:r>
            <a:r>
              <a:rPr lang="zh-CN" altLang="en-US" dirty="0"/>
              <a:t> </a:t>
            </a:r>
            <a:r>
              <a:rPr lang="en-US" altLang="zh-CN" dirty="0"/>
              <a:t>x3,</a:t>
            </a:r>
            <a:r>
              <a:rPr lang="zh-CN" altLang="en-US" dirty="0"/>
              <a:t> </a:t>
            </a:r>
            <a:r>
              <a:rPr lang="en-US" altLang="zh-CN" dirty="0"/>
              <a:t>x4</a:t>
            </a:r>
            <a:r>
              <a:rPr lang="zh-CN" altLang="en-US" dirty="0"/>
              <a:t>，则状态的联合概率分布为</a:t>
            </a:r>
            <a:r>
              <a:rPr lang="en-US" altLang="zh-CN" dirty="0"/>
              <a:t>p(x1,x2,x3,x4)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现在我们要删掉状态量</a:t>
            </a:r>
            <a:r>
              <a:rPr lang="en-US" altLang="zh-CN" dirty="0"/>
              <a:t>x1</a:t>
            </a:r>
            <a:r>
              <a:rPr lang="zh-CN" altLang="en-US" dirty="0"/>
              <a:t>，目标是得到分布</a:t>
            </a:r>
            <a:r>
              <a:rPr lang="en-US" altLang="zh-CN" dirty="0"/>
              <a:t>p(x2,x3,x4)</a:t>
            </a:r>
            <a:r>
              <a:rPr lang="zh-CN" altLang="en-US" dirty="0"/>
              <a:t>。在概率的术语上这叫做关于</a:t>
            </a:r>
            <a:r>
              <a:rPr lang="en-US" altLang="zh-CN" dirty="0"/>
              <a:t>x2,x3,x4</a:t>
            </a:r>
            <a:r>
              <a:rPr lang="zh-CN" altLang="en-US" dirty="0"/>
              <a:t>的边缘分布，于此为对偶的是条件分布</a:t>
            </a:r>
            <a:r>
              <a:rPr lang="en-US" altLang="zh-CN" dirty="0"/>
              <a:t>p(x1|x2,x3,x4)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以上用</a:t>
            </a:r>
            <a:r>
              <a:rPr lang="en-US" altLang="zh-CN" dirty="0"/>
              <a:t>p(x1,x2,x3,x4)</a:t>
            </a:r>
            <a:r>
              <a:rPr lang="zh-CN" altLang="en-US" dirty="0"/>
              <a:t>求</a:t>
            </a:r>
            <a:r>
              <a:rPr lang="en-US" altLang="zh-CN" dirty="0"/>
              <a:t>p(x2,x3,x4)</a:t>
            </a:r>
            <a:r>
              <a:rPr lang="zh-CN" altLang="en-US" dirty="0"/>
              <a:t>的过程就叫做边缘化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SLAM</a:t>
            </a:r>
            <a:r>
              <a:rPr lang="zh-CN" altLang="en-US" dirty="0"/>
              <a:t>中，我们用</a:t>
            </a:r>
            <a:r>
              <a:rPr lang="en-US" altLang="zh-CN" dirty="0"/>
              <a:t>JTJ</a:t>
            </a:r>
            <a:r>
              <a:rPr lang="zh-CN" altLang="en-US" dirty="0"/>
              <a:t>来表示</a:t>
            </a:r>
            <a:r>
              <a:rPr lang="en-US" altLang="zh-CN" dirty="0"/>
              <a:t>H</a:t>
            </a:r>
            <a:r>
              <a:rPr lang="zh-CN" altLang="en-US" dirty="0"/>
              <a:t>矩阵，这是一个信息矩阵，我们要研究的就是在边缘化怎么操作在这个信息矩阵上</a:t>
            </a:r>
          </a:p>
        </p:txBody>
      </p:sp>
    </p:spTree>
    <p:extLst>
      <p:ext uri="{BB962C8B-B14F-4D97-AF65-F5344CB8AC3E}">
        <p14:creationId xmlns:p14="http://schemas.microsoft.com/office/powerpoint/2010/main" val="290657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ABA1-23FE-4CE5-9057-3567D55D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矩阵表示方差，∑也表示方差，两者有何不同？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4483-2E18-4B53-9A0E-7EE05B6A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02"/>
            <a:ext cx="10515600" cy="3160386"/>
          </a:xfrm>
        </p:spPr>
        <p:txBody>
          <a:bodyPr/>
          <a:lstStyle/>
          <a:p>
            <a:r>
              <a:rPr lang="zh-CN" altLang="en-US" dirty="0"/>
              <a:t>∑是残差的方差，维度是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是方程解的方差，维度是</a:t>
            </a:r>
            <a:r>
              <a:rPr lang="en-US" altLang="zh-CN" dirty="0"/>
              <a:t>n*n!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192187-2F14-4C23-BB45-B4B3540E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8" y="1843048"/>
            <a:ext cx="4770533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627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VIO – 4 – 清单</vt:lpstr>
      <vt:lpstr>协方差矩阵/信息矩阵可以人为设定吗？</vt:lpstr>
      <vt:lpstr>哈哈，简述一下SLAM后端的工作原理吧</vt:lpstr>
      <vt:lpstr>协方差矩阵的几何意义是什么？</vt:lpstr>
      <vt:lpstr>协方差矩阵和信息矩阵的元素，代表什么不同意义？</vt:lpstr>
      <vt:lpstr>滑动窗口算法中基于什么考虑引入舒尔补？</vt:lpstr>
      <vt:lpstr>求边缘概率和条件概率，协方差矩阵和信息矩阵有什么不同？</vt:lpstr>
      <vt:lpstr>SLAM里的边缘化是什么意思？</vt:lpstr>
      <vt:lpstr>H矩阵表示方差，∑也表示方差，两者有何不同？</vt:lpstr>
      <vt:lpstr>深入解释一下JT∑-1J δx = JT∑-1r中的各个变量</vt:lpstr>
      <vt:lpstr>请在脑海里面想象一下H矩阵的组装过程？</vt:lpstr>
      <vt:lpstr>滑动窗口中如何丢弃老的变量？</vt:lpstr>
      <vt:lpstr>边缘化会对H矩阵造成什么影响？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 – 4 – 清单</dc:title>
  <dc:creator>limingbo</dc:creator>
  <cp:lastModifiedBy>limingbo</cp:lastModifiedBy>
  <cp:revision>15</cp:revision>
  <dcterms:created xsi:type="dcterms:W3CDTF">2021-03-16T23:21:51Z</dcterms:created>
  <dcterms:modified xsi:type="dcterms:W3CDTF">2021-03-18T03:29:58Z</dcterms:modified>
</cp:coreProperties>
</file>