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F08BC-45A9-4711-A4BC-D84586B9F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8BC76A-928D-4BE3-84BA-573F2ED90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458B6-6C42-488D-BD5E-1A413CA1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84C3C-F542-4B3B-BBB0-EE234E3B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5BFC2-BAE9-4600-A31D-199792F5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8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10B46-8BA4-4CC4-89A3-E7B597F8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AF5C4-A304-4508-8F49-16DB2A8B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34B95-428B-42D7-A138-4037FF80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A44B4-D68C-4D69-A01B-EE556C97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B3B86-DE61-4872-9970-D2C52CE4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6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048E7-1E37-4051-BA2D-96BAF7FE0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68BD5-E239-4D4C-B1CD-C0F733F81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D8203-CBBD-49D4-BE5B-B49F9E26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8EB9-A8DA-4843-A37B-6EBE602D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EE87F-08ED-49C2-B72E-B978AAC1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5ABE7-5DC1-4A3F-8063-80CE2114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1EADC-EB21-4813-A977-918B3C53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F3AF3-EC8D-4307-B033-7A7F8F5C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FCFBA-6FC3-441C-82C6-5DE0F40D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0171A-5590-4B8D-A4B0-883D5E36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F6665-4E8A-4E6B-BD19-97638A00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4CF4E-6235-4030-A5E0-36A915949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B2F4F-54FD-4153-B69C-324E0500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7A29E-7F9B-42F6-B63F-745B54F5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F84E5-5518-4CEA-824C-B74EEA9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8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3AEE1-EAFC-4DFB-9A32-656BB759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574A3-1D5E-43D7-ABDA-746772716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4EB20-2975-429D-B322-07D27D455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76BD5-0A2E-4463-8510-4DAF4EE8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00A4D8-A738-4C56-9B5F-740E540A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33DF1-3E74-4A81-8E56-14495ED9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7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A4641-3ABB-465A-94C7-1194A4FB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E1579-4BDD-437D-8DDF-F4AF1813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65748-1F81-486F-87F4-1A566E27D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1665F-3B30-42AF-8F0A-6F162A74F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27DE5E-0A1F-4A20-80F9-46D70BDF0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113EC6-140A-4519-9D04-AFB1B974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86FE8C-FECF-4185-8BBB-9D07DFAA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7D0CC-FFD9-4BDF-8FB8-E8137941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9329-439F-4C63-949A-6A80E33B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0AC03F-ACCE-4919-BB34-094F36B7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8BCC0-1EC8-441C-8255-FF200C9B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FE4050-B45F-4E8C-B531-D2F575F0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5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1050D4-2045-41FF-9652-64D6BC22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B86F4D-5615-40E3-9FF9-829227FB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823FDE-5777-4135-9885-81AE5915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5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74582-B2F9-4DAE-A6AA-2CE9EA55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C6434-5230-4316-9008-A36C152E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01D4B6-CCB3-4D3D-8940-845293D5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A9210-59B4-457B-93D1-618EC0B0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3D92E-C361-4B9A-A201-A484559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095F8-7AE2-45A5-81AE-E53EC227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0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CE836-6EF1-40B7-BEB0-FBE84434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A8DFD-BF9E-4E9C-B3AE-6C7AAFDB1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451EC-64E4-4316-AD79-1DC2AC3F8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79690-C748-4A1E-A550-AF986D03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FA20A-9DC3-40FA-8537-09A1CBC3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74F5B-2783-49CE-9ECC-A0CF3932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8A6F4-0FC4-458D-8ED7-9D280960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96E86-4CCB-4426-9B45-174E144DE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26F4F-E44E-4A4F-A938-86C0746DB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A995-53DE-400C-845E-E7CD82414AFF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2A99E-42B0-4898-94FB-35BD855E2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ABA27-563F-4EC3-968F-34F75B79F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DCC9-F564-4E3F-AB5D-B6C8B895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0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4FB10-878D-4708-BEB6-CBC96EEAB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VIO – 3 – </a:t>
            </a:r>
            <a:r>
              <a:rPr lang="zh-CN" altLang="en-US" dirty="0"/>
              <a:t>最小二乘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A94E3-0DD5-4EDB-943E-0F15365D3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6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FDB8C-CB40-49BF-BDD4-56566E4E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基于滑动窗口的</a:t>
            </a:r>
            <a:r>
              <a:rPr lang="en-US" altLang="zh-CN" dirty="0"/>
              <a:t>VIO BA</a:t>
            </a:r>
            <a:r>
              <a:rPr lang="zh-CN" altLang="en-US" dirty="0"/>
              <a:t>的基本框架是什么？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57502F-374B-49CF-9DFB-75DCA408B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492" y="3054748"/>
            <a:ext cx="7124603" cy="2799298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B68581E-144E-43B4-B7A8-AF4FD28836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包括先验残差、</a:t>
            </a:r>
            <a:r>
              <a:rPr lang="en-US" altLang="zh-CN" dirty="0" err="1"/>
              <a:t>imu</a:t>
            </a:r>
            <a:r>
              <a:rPr lang="zh-CN" altLang="en-US" dirty="0"/>
              <a:t>预积分残差与视觉重投影残差三部分。</a:t>
            </a:r>
            <a:endParaRPr lang="en-US" altLang="zh-CN" dirty="0"/>
          </a:p>
          <a:p>
            <a:r>
              <a:rPr lang="zh-CN" altLang="en-US" dirty="0"/>
              <a:t>每一部分都要带上权重，然后经过核函数处理</a:t>
            </a:r>
          </a:p>
        </p:txBody>
      </p:sp>
    </p:spTree>
    <p:extLst>
      <p:ext uri="{BB962C8B-B14F-4D97-AF65-F5344CB8AC3E}">
        <p14:creationId xmlns:p14="http://schemas.microsoft.com/office/powerpoint/2010/main" val="13064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44326-F584-4769-AAA8-4AE906C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VIO – BA </a:t>
            </a:r>
            <a:r>
              <a:rPr lang="zh-CN" altLang="en-US" dirty="0"/>
              <a:t>系统要优化的变量是什么？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9006E-34A4-4D0B-A850-B87EB597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滑动窗口里有啥？</a:t>
            </a:r>
            <a:endParaRPr lang="en-US" altLang="zh-CN" dirty="0"/>
          </a:p>
          <a:p>
            <a:r>
              <a:rPr lang="zh-CN" altLang="en-US" dirty="0"/>
              <a:t>滑动窗口里保持有</a:t>
            </a:r>
            <a:r>
              <a:rPr lang="en-US" altLang="zh-CN" dirty="0"/>
              <a:t>N</a:t>
            </a:r>
            <a:r>
              <a:rPr lang="zh-CN" altLang="en-US" dirty="0"/>
              <a:t>个关键帧，每个关键帧就是一个</a:t>
            </a:r>
            <a:r>
              <a:rPr lang="en-US" altLang="zh-CN" dirty="0"/>
              <a:t>15</a:t>
            </a:r>
            <a:r>
              <a:rPr lang="zh-CN" altLang="en-US" dirty="0"/>
              <a:t>维的</a:t>
            </a:r>
            <a:r>
              <a:rPr lang="en-US" altLang="zh-CN" dirty="0"/>
              <a:t>PVQBB</a:t>
            </a:r>
            <a:r>
              <a:rPr lang="zh-CN" altLang="en-US" dirty="0"/>
              <a:t>；此外还有</a:t>
            </a:r>
            <a:r>
              <a:rPr lang="en-US" altLang="zh-CN" dirty="0"/>
              <a:t>M</a:t>
            </a:r>
            <a:r>
              <a:rPr lang="zh-CN" altLang="en-US" dirty="0"/>
              <a:t>个逆深度表示的路标观测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E8EDB0-8C89-47C5-B4BD-B581A8DB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26" y="3429000"/>
            <a:ext cx="4766816" cy="32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0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5508C-8A9A-4313-8672-0C351B98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关于路标观测，什么是初始化？什么是重投影？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6BF2C-F372-45B7-9471-C6390B3D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路标首次被观测到并被记录如地图，这就是初始化。初始化时，每个路标记录的内容是：</a:t>
            </a:r>
            <a:r>
              <a:rPr lang="en-US" altLang="zh-CN" dirty="0"/>
              <a:t>1</a:t>
            </a:r>
            <a:r>
              <a:rPr lang="zh-CN" altLang="en-US" dirty="0"/>
              <a:t>、帧的</a:t>
            </a:r>
            <a:r>
              <a:rPr lang="en-US" altLang="zh-CN" dirty="0"/>
              <a:t>id</a:t>
            </a:r>
            <a:r>
              <a:rPr lang="zh-CN" altLang="en-US" dirty="0"/>
              <a:t>；</a:t>
            </a:r>
            <a:r>
              <a:rPr lang="en-US" altLang="zh-CN" dirty="0"/>
              <a:t>2</a:t>
            </a:r>
            <a:r>
              <a:rPr lang="zh-CN" altLang="en-US" dirty="0"/>
              <a:t>、图像坐标</a:t>
            </a:r>
            <a:r>
              <a:rPr lang="en-US" altLang="zh-CN" dirty="0" err="1"/>
              <a:t>uv</a:t>
            </a:r>
            <a:r>
              <a:rPr lang="zh-CN" altLang="en-US" dirty="0"/>
              <a:t>；</a:t>
            </a:r>
            <a:r>
              <a:rPr lang="en-US" altLang="zh-CN" dirty="0"/>
              <a:t>3</a:t>
            </a:r>
            <a:r>
              <a:rPr lang="zh-CN" altLang="en-US" dirty="0"/>
              <a:t>、逆深度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重投影就是观测到了已经观测到的路标点，重投影误差就是观测预测 </a:t>
            </a:r>
            <a:r>
              <a:rPr lang="en-US" altLang="zh-CN" dirty="0"/>
              <a:t>– </a:t>
            </a:r>
            <a:r>
              <a:rPr lang="zh-CN" altLang="en-US" dirty="0"/>
              <a:t>观测</a:t>
            </a:r>
          </a:p>
        </p:txBody>
      </p:sp>
    </p:spTree>
    <p:extLst>
      <p:ext uri="{BB962C8B-B14F-4D97-AF65-F5344CB8AC3E}">
        <p14:creationId xmlns:p14="http://schemas.microsoft.com/office/powerpoint/2010/main" val="114452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15841-4B7B-49F4-9C59-BC1B202D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逆深度是怎么定义的，为什么要用逆深度？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6CF23-8D73-45B2-AEEB-20DDF200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首先要理解归一化相机坐标系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已知的情况下，只有深度是未知的</a:t>
            </a:r>
            <a:endParaRPr lang="en-US" altLang="zh-CN" dirty="0"/>
          </a:p>
          <a:p>
            <a:r>
              <a:rPr lang="zh-CN" altLang="en-US" dirty="0"/>
              <a:t>逆深度数值比较小，而</a:t>
            </a:r>
            <a:r>
              <a:rPr lang="en-US" altLang="zh-CN" dirty="0" err="1"/>
              <a:t>xyz</a:t>
            </a:r>
            <a:r>
              <a:rPr lang="zh-CN" altLang="en-US" dirty="0"/>
              <a:t>值可能会比较大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66DEFF-052A-4341-94B5-4C9B3537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6" y="3559415"/>
            <a:ext cx="6127011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0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C8F9C-2E11-4205-A003-BB7D8ACD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请写出逆深度下的重投影方程和重投影误差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D2FB6-0D37-4693-8D12-69F70DAC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A74397-BF94-4F32-AEA1-D5016C15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56" y="1928474"/>
            <a:ext cx="3604572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2654B-7E26-4220-91BE-7542056B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原始的世界系下的预积分公式有什么问题？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99753-16AC-4B0E-93C5-2259AB9B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6D3D37-017D-4FD2-AB74-07A60389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9829"/>
            <a:ext cx="8788590" cy="30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12644-4DB7-49C3-930F-446C7FFA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如何优化预积分公式？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DF2E7-3312-45FB-8665-249D1B2B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其实很好理解，以前盲目从公式角度去看待，反而把它弄复杂了。</a:t>
            </a:r>
            <a:endParaRPr lang="en-US" altLang="zh-CN" dirty="0"/>
          </a:p>
          <a:p>
            <a:r>
              <a:rPr lang="zh-CN" altLang="en-US" dirty="0"/>
              <a:t>本意就是说，我在预积分的时候，以初始时刻的</a:t>
            </a:r>
            <a:r>
              <a:rPr lang="en-US" altLang="zh-CN" dirty="0"/>
              <a:t>body</a:t>
            </a:r>
            <a:r>
              <a:rPr lang="zh-CN" altLang="en-US" dirty="0"/>
              <a:t>系为基准来积分，只是把最后的结果转换到世界系。这样，到世界系的转换只进行一次</a:t>
            </a:r>
            <a:endParaRPr lang="en-US" altLang="zh-CN" dirty="0"/>
          </a:p>
          <a:p>
            <a:r>
              <a:rPr lang="zh-CN" altLang="en-US" dirty="0"/>
              <a:t>因为我有相关的经验，所以特别好理解这一点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FA4D58-E490-4CCC-9E24-B69506BD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36" y="4414356"/>
            <a:ext cx="6340389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3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BF1DC-737E-4AEA-A7FB-F8A54697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AEB30-1325-4809-95DD-65DB5B239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5852B7-3C8A-4FDF-BF55-AC8AC412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7843887" cy="56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4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FA4DD-BB3C-4BD7-83FA-22466A19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在连续时刻下，预积分的误差如何表示？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4AB70-7BCE-4826-AA31-E6DA4AAD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FCECF3-C951-4D67-8CE9-E3504DF3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41" y="1406430"/>
            <a:ext cx="7148179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9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CF603-7339-4B16-BA83-BED78595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此时，预积分的中值法离散形式是怎样的？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8ECA7-1621-49AA-A2BD-4379A1DD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334" y="1825625"/>
            <a:ext cx="3177466" cy="4351338"/>
          </a:xfrm>
        </p:spPr>
        <p:txBody>
          <a:bodyPr/>
          <a:lstStyle/>
          <a:p>
            <a:r>
              <a:rPr lang="zh-CN" altLang="en-US" dirty="0"/>
              <a:t>要点，注意把坐标系转到</a:t>
            </a:r>
            <a:r>
              <a:rPr lang="en-US" altLang="zh-CN" dirty="0"/>
              <a:t>bi</a:t>
            </a:r>
            <a:r>
              <a:rPr lang="zh-CN" altLang="en-US" dirty="0"/>
              <a:t>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35897F-57DA-4675-A253-1E083DB1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35" y="1524204"/>
            <a:ext cx="717104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6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A9D6C-8273-46D2-B800-DBF55D26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VIO</a:t>
            </a:r>
            <a:r>
              <a:rPr lang="zh-CN" altLang="en-US" dirty="0"/>
              <a:t>后端的学习主要关注哪几块？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CECCE-DF51-472B-A5F0-FC7194BE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算法：</a:t>
            </a:r>
            <a:r>
              <a:rPr lang="en-US" altLang="zh-CN" dirty="0"/>
              <a:t>GN</a:t>
            </a:r>
            <a:r>
              <a:rPr lang="zh-CN" altLang="en-US" dirty="0"/>
              <a:t>和</a:t>
            </a:r>
            <a:r>
              <a:rPr lang="en-US" altLang="zh-CN" dirty="0"/>
              <a:t>LM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残差的构建（视觉和预积分）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协方差的计算（视觉和预积分）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Jacobian</a:t>
            </a:r>
            <a:r>
              <a:rPr lang="zh-CN" altLang="en-US" dirty="0"/>
              <a:t>的推导</a:t>
            </a:r>
          </a:p>
        </p:txBody>
      </p:sp>
    </p:spTree>
    <p:extLst>
      <p:ext uri="{BB962C8B-B14F-4D97-AF65-F5344CB8AC3E}">
        <p14:creationId xmlns:p14="http://schemas.microsoft.com/office/powerpoint/2010/main" val="158917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029C8-4684-4AAB-A740-AD0DB2AF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预积分的协方差怎么评估？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B3CB9-0285-4880-86B9-9C6B01B6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疑问：一个</a:t>
            </a:r>
            <a:r>
              <a:rPr lang="en-US" altLang="zh-CN" dirty="0"/>
              <a:t>IMU</a:t>
            </a:r>
            <a:r>
              <a:rPr lang="zh-CN" altLang="en-US" dirty="0"/>
              <a:t>作为测量值的噪声方差我们能够标定。那一段时间内多个</a:t>
            </a:r>
            <a:r>
              <a:rPr lang="en-US" altLang="zh-CN" dirty="0"/>
              <a:t>IMU</a:t>
            </a:r>
            <a:r>
              <a:rPr lang="zh-CN" altLang="en-US" dirty="0"/>
              <a:t>数据积分形成的预积分量的方差呢？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答案：还是要找到从单次</a:t>
            </a:r>
            <a:r>
              <a:rPr lang="en-US" altLang="zh-CN" dirty="0"/>
              <a:t>IMU</a:t>
            </a:r>
            <a:r>
              <a:rPr lang="zh-CN" altLang="en-US" dirty="0"/>
              <a:t>测量到</a:t>
            </a:r>
            <a:r>
              <a:rPr lang="en-US" altLang="zh-CN" dirty="0"/>
              <a:t>IMU</a:t>
            </a:r>
            <a:r>
              <a:rPr lang="zh-CN" altLang="en-US" dirty="0"/>
              <a:t>预积分量之间的线性递推关系！</a:t>
            </a:r>
          </a:p>
        </p:txBody>
      </p:sp>
    </p:spTree>
    <p:extLst>
      <p:ext uri="{BB962C8B-B14F-4D97-AF65-F5344CB8AC3E}">
        <p14:creationId xmlns:p14="http://schemas.microsoft.com/office/powerpoint/2010/main" val="3537370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8BBEB-14CC-4033-97BA-09E1BEB3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推导状态误差传递，通常由哪两种思路？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21D10-E485-48DD-AA2F-9B5DE983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一种是基于一阶泰勒展开来进行误差递推</a:t>
            </a:r>
            <a:endParaRPr lang="en-US" altLang="zh-CN" dirty="0"/>
          </a:p>
          <a:p>
            <a:r>
              <a:rPr lang="zh-CN" altLang="en-US" dirty="0"/>
              <a:t>一种是基于误差随时间变化来进行推导</a:t>
            </a:r>
          </a:p>
        </p:txBody>
      </p:sp>
    </p:spTree>
    <p:extLst>
      <p:ext uri="{BB962C8B-B14F-4D97-AF65-F5344CB8AC3E}">
        <p14:creationId xmlns:p14="http://schemas.microsoft.com/office/powerpoint/2010/main" val="240744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0234A-5F9E-4858-AB10-444E0B48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基于一阶泰勒展开，通常是怎样推导？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4D171-2F04-42C6-AEEC-3AEE0113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8996" cy="4351338"/>
          </a:xfrm>
        </p:spPr>
        <p:txBody>
          <a:bodyPr/>
          <a:lstStyle/>
          <a:p>
            <a:r>
              <a:rPr lang="zh-CN" altLang="en-US" dirty="0"/>
              <a:t>第一步：写出真值之间的传递关系</a:t>
            </a:r>
            <a:endParaRPr lang="en-US" altLang="zh-CN" dirty="0"/>
          </a:p>
          <a:p>
            <a:r>
              <a:rPr lang="zh-CN" altLang="en-US" dirty="0"/>
              <a:t>第二步：把真值替换为估计值 </a:t>
            </a:r>
            <a:r>
              <a:rPr lang="en-US" altLang="zh-CN" dirty="0"/>
              <a:t>+ </a:t>
            </a:r>
            <a:r>
              <a:rPr lang="zh-CN" altLang="en-US" dirty="0"/>
              <a:t>误差</a:t>
            </a:r>
            <a:endParaRPr lang="en-US" altLang="zh-CN" dirty="0"/>
          </a:p>
          <a:p>
            <a:r>
              <a:rPr lang="zh-CN" altLang="en-US" dirty="0"/>
              <a:t>第三步：展开</a:t>
            </a:r>
            <a:endParaRPr lang="en-US" altLang="zh-CN" dirty="0"/>
          </a:p>
          <a:p>
            <a:r>
              <a:rPr lang="zh-CN" altLang="en-US" dirty="0"/>
              <a:t>第四步：把估计值对应的相同项删掉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0DE23F-87BF-48DF-B44A-765842D9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415" y="1452970"/>
            <a:ext cx="7292972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45DD9-DAE6-4CBC-96B6-B23A7157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基于时间关系，怎么推导误差变化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2166F-8A15-44A1-8CBF-8CCB2B70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很简单 ： 当前时刻的误差 </a:t>
            </a:r>
            <a:r>
              <a:rPr lang="en-US" altLang="zh-CN" dirty="0"/>
              <a:t>= </a:t>
            </a:r>
            <a:r>
              <a:rPr lang="zh-CN" altLang="en-US" dirty="0"/>
              <a:t>上一时刻的误差 </a:t>
            </a:r>
            <a:r>
              <a:rPr lang="en-US" altLang="zh-CN" dirty="0"/>
              <a:t>+ </a:t>
            </a:r>
            <a:r>
              <a:rPr lang="zh-CN" altLang="en-US" dirty="0"/>
              <a:t>导数 * </a:t>
            </a:r>
            <a:r>
              <a:rPr lang="en-US" altLang="zh-CN" dirty="0" err="1"/>
              <a:t>Δt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ACA67B-4C73-489C-92E2-C76C5EAE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3" y="2385339"/>
            <a:ext cx="7117697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4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64B89-D956-4700-9ABF-50810169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为什么在</a:t>
            </a:r>
            <a:r>
              <a:rPr lang="en-US" altLang="zh-CN" dirty="0"/>
              <a:t>VIO</a:t>
            </a:r>
            <a:r>
              <a:rPr lang="zh-CN" altLang="en-US" dirty="0"/>
              <a:t>中，我们需要弄误差随时间的变换呢？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FDA15-9755-40E8-BBD0-3533D540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121D8B-9882-4AB2-9682-B75ED9B0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54" y="1690688"/>
            <a:ext cx="7664256" cy="46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2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35C46-BB70-43F4-896D-97DDDDBD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请写出预积分的误差传递公式的总框架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B6321-721B-4698-BF9E-E53B221C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4409F-6384-4275-866E-78CA32EE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17" y="1824851"/>
            <a:ext cx="9067902" cy="4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9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0155-B013-4308-8A08-3DE26DFB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请再用自己的话阐述一下雅可比是怎么求的？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1C8C3-3F0D-4487-98EC-727DFB8A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从离散形式的预积分公式出发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找到与自变量有关的项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该项引入带偏差的形式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求导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781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0155-B013-4308-8A08-3DE26DFB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请再用自己的话阐述一下预积分的误差是怎么传递的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1C8C3-3F0D-4487-98EC-727DFB8A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K+1</a:t>
            </a:r>
            <a:r>
              <a:rPr lang="zh-CN" altLang="en-US" dirty="0"/>
              <a:t>时刻的误差，等于</a:t>
            </a:r>
            <a:r>
              <a:rPr lang="en-US" altLang="zh-CN" dirty="0"/>
              <a:t>k</a:t>
            </a:r>
            <a:r>
              <a:rPr lang="zh-CN" altLang="en-US" dirty="0"/>
              <a:t>时刻的误差乘以转换矩阵</a:t>
            </a:r>
            <a:r>
              <a:rPr lang="en-US" altLang="zh-CN" dirty="0"/>
              <a:t>F</a:t>
            </a:r>
            <a:r>
              <a:rPr lang="zh-CN" altLang="en-US" dirty="0"/>
              <a:t>，加上</a:t>
            </a:r>
            <a:r>
              <a:rPr lang="en-US" altLang="zh-CN" dirty="0"/>
              <a:t>k</a:t>
            </a:r>
            <a:r>
              <a:rPr lang="zh-CN" altLang="en-US" dirty="0"/>
              <a:t>时刻的白噪声乘以转换矩阵</a:t>
            </a:r>
            <a:r>
              <a:rPr lang="en-US" altLang="zh-CN" dirty="0"/>
              <a:t>G</a:t>
            </a:r>
            <a:r>
              <a:rPr lang="zh-CN" altLang="en-US" dirty="0"/>
              <a:t>。这样</a:t>
            </a:r>
            <a:r>
              <a:rPr lang="en-US" altLang="zh-CN" dirty="0"/>
              <a:t>k</a:t>
            </a:r>
            <a:r>
              <a:rPr lang="zh-CN" altLang="en-US" dirty="0"/>
              <a:t>时刻的误差和白噪声就传递到了</a:t>
            </a:r>
            <a:r>
              <a:rPr lang="en-US" altLang="zh-CN" dirty="0"/>
              <a:t>k+1</a:t>
            </a:r>
            <a:r>
              <a:rPr lang="zh-CN" altLang="en-US" dirty="0"/>
              <a:t>时刻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71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F0590-AF89-4692-B1FC-48CCF4FC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残差雅可比的推导，分为哪两个部分？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4FD18-D7C5-44A1-A924-C0C1183C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视觉重投影残差的雅可比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IMU</a:t>
            </a:r>
            <a:r>
              <a:rPr lang="zh-CN" altLang="en-US" dirty="0"/>
              <a:t>预积分残差的雅可比</a:t>
            </a:r>
          </a:p>
        </p:txBody>
      </p:sp>
    </p:spTree>
    <p:extLst>
      <p:ext uri="{BB962C8B-B14F-4D97-AF65-F5344CB8AC3E}">
        <p14:creationId xmlns:p14="http://schemas.microsoft.com/office/powerpoint/2010/main" val="10843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27DF4-C830-44FA-BAE0-947A6063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视觉重投影残差是什么？对谁求雅可比？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2E75E-8145-4AB8-89C4-22CDFEC0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7587"/>
            <a:ext cx="10515600" cy="3389375"/>
          </a:xfrm>
        </p:spPr>
        <p:txBody>
          <a:bodyPr/>
          <a:lstStyle/>
          <a:p>
            <a:r>
              <a:rPr lang="zh-CN" altLang="en-US" dirty="0"/>
              <a:t>它对谁求雅可比，就要看它与哪些状态量有关</a:t>
            </a:r>
            <a:endParaRPr lang="en-US" altLang="zh-CN" dirty="0"/>
          </a:p>
          <a:p>
            <a:r>
              <a:rPr lang="zh-CN" altLang="en-US" dirty="0"/>
              <a:t>显然，重投影误差与</a:t>
            </a:r>
            <a:r>
              <a:rPr lang="en-US" altLang="zh-CN" dirty="0" err="1"/>
              <a:t>i</a:t>
            </a:r>
            <a:r>
              <a:rPr lang="zh-CN" altLang="en-US" dirty="0"/>
              <a:t>时刻的位姿、</a:t>
            </a:r>
            <a:r>
              <a:rPr lang="en-US" altLang="zh-CN" dirty="0"/>
              <a:t>j</a:t>
            </a:r>
            <a:r>
              <a:rPr lang="zh-CN" altLang="en-US" dirty="0"/>
              <a:t>时刻的位姿、外参及逆深度有关。</a:t>
            </a:r>
            <a:endParaRPr lang="en-US" altLang="zh-CN" dirty="0"/>
          </a:p>
          <a:p>
            <a:r>
              <a:rPr lang="zh-CN" altLang="en-US" dirty="0"/>
              <a:t>接下来的任务就是具体计算这些雅可比而已了。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B0E9A5-2B6C-4F62-B5C9-E9038AB9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00" y="1467427"/>
            <a:ext cx="4427604" cy="11888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34081C-58C0-4C08-94BB-0057AAEBD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708" y="5266952"/>
            <a:ext cx="6744284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1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1212F-04FD-4FC5-BBBC-57083429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LM</a:t>
            </a:r>
            <a:r>
              <a:rPr lang="zh-CN" altLang="en-US" dirty="0"/>
              <a:t>算法调节</a:t>
            </a:r>
            <a:r>
              <a:rPr lang="en-US" altLang="zh-CN" dirty="0" err="1"/>
              <a:t>Δx</a:t>
            </a:r>
            <a:r>
              <a:rPr lang="zh-CN" altLang="en-US" dirty="0"/>
              <a:t>的思路是什么？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8771D-66BB-43B6-AD97-ABB5E7DF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其实就是收敛情况好的时候，加大步伐，多走几步；</a:t>
            </a:r>
            <a:endParaRPr lang="en-US" altLang="zh-CN" dirty="0"/>
          </a:p>
          <a:p>
            <a:r>
              <a:rPr lang="zh-CN" altLang="en-US" dirty="0"/>
              <a:t>收敛情况不好的时候，必须减小</a:t>
            </a:r>
            <a:r>
              <a:rPr lang="en-US" altLang="zh-CN" dirty="0" err="1"/>
              <a:t>Δx</a:t>
            </a:r>
            <a:r>
              <a:rPr lang="zh-CN" altLang="en-US" dirty="0"/>
              <a:t>，使其局部线性化更好。</a:t>
            </a:r>
          </a:p>
        </p:txBody>
      </p:sp>
    </p:spTree>
    <p:extLst>
      <p:ext uri="{BB962C8B-B14F-4D97-AF65-F5344CB8AC3E}">
        <p14:creationId xmlns:p14="http://schemas.microsoft.com/office/powerpoint/2010/main" val="369452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12D91-A82F-45D1-B646-85A0DFF5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IMU</a:t>
            </a:r>
            <a:r>
              <a:rPr lang="zh-CN" altLang="en-US" dirty="0"/>
              <a:t>预积分残差是什么？对谁求雅可比？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76AF4-45A7-4AAD-B3E9-5E2F4A2B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C0A53C-7010-4AE7-9F95-AF5F31FA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51" y="1825625"/>
            <a:ext cx="10104347" cy="29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0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702DC-8940-44FC-AFE8-666C0B57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LM</a:t>
            </a:r>
            <a:r>
              <a:rPr lang="zh-CN" altLang="en-US" dirty="0"/>
              <a:t>算法中的阻尼因子的作用是什么？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8C19F-2E2C-4A2C-A550-D1777AEA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μ&gt;0</a:t>
            </a:r>
            <a:r>
              <a:rPr lang="zh-CN" altLang="en-US" dirty="0"/>
              <a:t>，以保证矩阵正定，方程有解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μ</a:t>
            </a:r>
            <a:r>
              <a:rPr lang="zh-CN" altLang="en-US" dirty="0"/>
              <a:t>非常大时，</a:t>
            </a:r>
            <a:r>
              <a:rPr lang="en-US" altLang="zh-CN" dirty="0"/>
              <a:t>J</a:t>
            </a:r>
            <a:r>
              <a:rPr lang="en-US" altLang="zh-CN" baseline="30000" dirty="0"/>
              <a:t>T</a:t>
            </a:r>
            <a:r>
              <a:rPr lang="en-US" altLang="zh-CN" dirty="0"/>
              <a:t>J</a:t>
            </a:r>
            <a:r>
              <a:rPr lang="zh-CN" altLang="en-US" dirty="0"/>
              <a:t>可以忽略，此时近似最速下降法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μ</a:t>
            </a:r>
            <a:r>
              <a:rPr lang="zh-CN" altLang="en-US" dirty="0"/>
              <a:t>非常小时，</a:t>
            </a:r>
            <a:r>
              <a:rPr lang="en-US" altLang="zh-CN" dirty="0" err="1"/>
              <a:t>μI</a:t>
            </a:r>
            <a:r>
              <a:rPr lang="zh-CN" altLang="en-US" dirty="0"/>
              <a:t>可以忽略，此时接近牛顿法</a:t>
            </a:r>
          </a:p>
        </p:txBody>
      </p:sp>
    </p:spTree>
    <p:extLst>
      <p:ext uri="{BB962C8B-B14F-4D97-AF65-F5344CB8AC3E}">
        <p14:creationId xmlns:p14="http://schemas.microsoft.com/office/powerpoint/2010/main" val="338667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A8188-BBFA-475A-809E-F579BA18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LM</a:t>
            </a:r>
            <a:r>
              <a:rPr lang="zh-CN" altLang="en-US" dirty="0"/>
              <a:t>算法中阻尼因子的初值如何选取？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64A55-3F8A-4B82-A166-BEE0BAF0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en-US" altLang="zh-CN" baseline="30000" dirty="0"/>
              <a:t>T</a:t>
            </a:r>
            <a:r>
              <a:rPr lang="en-US" altLang="zh-CN" dirty="0"/>
              <a:t>J</a:t>
            </a:r>
            <a:r>
              <a:rPr lang="zh-CN" altLang="en-US" dirty="0"/>
              <a:t>的迹的最大值的 倍数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5CDFEF-3EE9-485D-A017-E1753978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51" y="2861878"/>
            <a:ext cx="4861981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5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0FF10-E28D-4539-A42A-8F4E774A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阻尼因子的更新策略是什么？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BCFC0BA-9D7F-47A8-AB26-A2A376035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523" y="5393598"/>
            <a:ext cx="6193479" cy="1464402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415BFA-142C-4A8F-9931-E5AFB4D7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523" y="1263692"/>
            <a:ext cx="5317503" cy="38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7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90B47-5F24-4C20-9C50-5754D5DA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鲁棒核函数的定义是什么？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B262A-7054-4D6E-A739-DECBBE19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鲁棒核函数直接作用在残差上，最终最小二乘函数变成如下形式：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505E68-E599-432E-9023-E52BE9D1D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30" y="2998432"/>
            <a:ext cx="2453853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5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388C0-5ADF-4417-8F91-4B315184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使用鲁棒核函数后，求解公式会有什么变化？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93E46-D4F4-4133-8323-C0145868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5" y="1838227"/>
            <a:ext cx="4214567" cy="4767785"/>
          </a:xfrm>
        </p:spPr>
        <p:txBody>
          <a:bodyPr/>
          <a:lstStyle/>
          <a:p>
            <a:r>
              <a:rPr lang="zh-CN" altLang="en-US" dirty="0"/>
              <a:t>仍然要先求残差和雅可比</a:t>
            </a:r>
            <a:endParaRPr lang="en-US" altLang="zh-CN" dirty="0"/>
          </a:p>
          <a:p>
            <a:r>
              <a:rPr lang="zh-CN" altLang="en-US" dirty="0"/>
              <a:t>此外还要求</a:t>
            </a:r>
            <a:r>
              <a:rPr lang="en-US" altLang="zh-CN" dirty="0"/>
              <a:t>ρ</a:t>
            </a:r>
            <a:r>
              <a:rPr lang="zh-CN" altLang="en-US" dirty="0"/>
              <a:t>的一阶导数和二阶导数</a:t>
            </a:r>
            <a:endParaRPr lang="en-US" altLang="zh-CN" dirty="0"/>
          </a:p>
          <a:p>
            <a:r>
              <a:rPr lang="zh-CN" altLang="en-US" dirty="0"/>
              <a:t>带入公式即可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0E5FE3-0F25-4140-93A0-23DBD142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228" y="1433251"/>
            <a:ext cx="7155800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7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1C8EC-CCFD-4D7D-8407-12E14954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鲁棒核函数控制参数的调节有什么讲究？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0FDB5-52AE-4C06-B2FD-40521D85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是有讲究的</a:t>
            </a:r>
          </a:p>
        </p:txBody>
      </p:sp>
    </p:spTree>
    <p:extLst>
      <p:ext uri="{BB962C8B-B14F-4D97-AF65-F5344CB8AC3E}">
        <p14:creationId xmlns:p14="http://schemas.microsoft.com/office/powerpoint/2010/main" val="8160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982</Words>
  <Application>Microsoft Office PowerPoint</Application>
  <PresentationFormat>宽屏</PresentationFormat>
  <Paragraphs>78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VIO – 3 – 最小二乘</vt:lpstr>
      <vt:lpstr>VIO后端的学习主要关注哪几块？</vt:lpstr>
      <vt:lpstr>LM算法调节Δx的思路是什么？</vt:lpstr>
      <vt:lpstr>LM算法中的阻尼因子的作用是什么？</vt:lpstr>
      <vt:lpstr>LM算法中阻尼因子的初值如何选取？</vt:lpstr>
      <vt:lpstr>阻尼因子的更新策略是什么？</vt:lpstr>
      <vt:lpstr>鲁棒核函数的定义是什么？</vt:lpstr>
      <vt:lpstr>使用鲁棒核函数后，求解公式会有什么变化？</vt:lpstr>
      <vt:lpstr>鲁棒核函数控制参数的调节有什么讲究？</vt:lpstr>
      <vt:lpstr>基于滑动窗口的VIO BA的基本框架是什么？</vt:lpstr>
      <vt:lpstr>VIO – BA 系统要优化的变量是什么？</vt:lpstr>
      <vt:lpstr>关于路标观测，什么是初始化？什么是重投影？</vt:lpstr>
      <vt:lpstr>逆深度是怎么定义的，为什么要用逆深度？</vt:lpstr>
      <vt:lpstr>请写出逆深度下的重投影方程和重投影误差</vt:lpstr>
      <vt:lpstr>原始的世界系下的预积分公式有什么问题？</vt:lpstr>
      <vt:lpstr>如何优化预积分公式？</vt:lpstr>
      <vt:lpstr>PowerPoint 演示文稿</vt:lpstr>
      <vt:lpstr>在连续时刻下，预积分的误差如何表示？</vt:lpstr>
      <vt:lpstr>此时，预积分的中值法离散形式是怎样的？</vt:lpstr>
      <vt:lpstr>预积分的协方差怎么评估？</vt:lpstr>
      <vt:lpstr>推导状态误差传递，通常由哪两种思路？</vt:lpstr>
      <vt:lpstr>基于一阶泰勒展开，通常是怎样推导？</vt:lpstr>
      <vt:lpstr>基于时间关系，怎么推导误差变化</vt:lpstr>
      <vt:lpstr>为什么在VIO中，我们需要弄误差随时间的变换呢？</vt:lpstr>
      <vt:lpstr>请写出预积分的误差传递公式的总框架</vt:lpstr>
      <vt:lpstr>请再用自己的话阐述一下雅可比是怎么求的？</vt:lpstr>
      <vt:lpstr>请再用自己的话阐述一下预积分的误差是怎么传递的</vt:lpstr>
      <vt:lpstr>残差雅可比的推导，分为哪两个部分？</vt:lpstr>
      <vt:lpstr>视觉重投影残差是什么？对谁求雅可比？</vt:lpstr>
      <vt:lpstr>IMU预积分残差是什么？对谁求雅可比？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 – 3 – 最小二乘</dc:title>
  <dc:creator>limingbo</dc:creator>
  <cp:lastModifiedBy>limingbo</cp:lastModifiedBy>
  <cp:revision>42</cp:revision>
  <dcterms:created xsi:type="dcterms:W3CDTF">2021-03-15T11:36:03Z</dcterms:created>
  <dcterms:modified xsi:type="dcterms:W3CDTF">2021-03-16T22:57:07Z</dcterms:modified>
</cp:coreProperties>
</file>