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第二讲</a:t>
            </a:r>
            <a:r>
              <a:rPr lang="en-US" altLang="zh-CN" dirty="0"/>
              <a:t> IMU</a:t>
            </a:r>
            <a:r>
              <a:rPr lang="zh-CN" altLang="en-US" dirty="0"/>
              <a:t> 问题清单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24951-83E6-46F3-8122-5F120F81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高斯白噪声以及</a:t>
            </a:r>
            <a:r>
              <a:rPr lang="en-US" altLang="zh-CN" dirty="0"/>
              <a:t>bias</a:t>
            </a:r>
            <a:r>
              <a:rPr lang="zh-CN" altLang="en-US" dirty="0"/>
              <a:t>随机游走噪声的离散化：连续和离散方差有何关系？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BA396BC9-F4B3-4E58-A52A-77BF43D4F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5175" y="3655732"/>
            <a:ext cx="6965284" cy="815411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B718B18-8EC9-4BDF-ACEB-8AFC33DCD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466" y="1825625"/>
            <a:ext cx="6972904" cy="147078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B8F3E9F-33C4-4DC6-8D18-21CF8BD4C29A}"/>
              </a:ext>
            </a:extLst>
          </p:cNvPr>
          <p:cNvSpPr txBox="1"/>
          <p:nvPr/>
        </p:nvSpPr>
        <p:spPr>
          <a:xfrm>
            <a:off x="1091466" y="4879728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白话：从连续时间到离散时间：</a:t>
            </a:r>
          </a:p>
          <a:p>
            <a:r>
              <a:rPr lang="zh-CN" altLang="en-US" dirty="0"/>
              <a:t>高斯白噪声的标准差要除以采样时间的平方根；</a:t>
            </a:r>
          </a:p>
          <a:p>
            <a:r>
              <a:rPr lang="zh-CN" altLang="en-US" dirty="0"/>
              <a:t>随机游走的标准差要乘以采样时间的平方根。</a:t>
            </a:r>
          </a:p>
        </p:txBody>
      </p:sp>
    </p:spTree>
    <p:extLst>
      <p:ext uri="{BB962C8B-B14F-4D97-AF65-F5344CB8AC3E}">
        <p14:creationId xmlns:p14="http://schemas.microsoft.com/office/powerpoint/2010/main" val="2957632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E4270-CED6-4BAE-A0A4-13FED1694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请写出加速度计的数学模型和误差模型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A840A8-BFBF-4F92-9384-3FAE8C37F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实际加速度 </a:t>
            </a:r>
            <a:r>
              <a:rPr lang="en-US" altLang="zh-CN" dirty="0"/>
              <a:t>– </a:t>
            </a:r>
            <a:r>
              <a:rPr lang="zh-CN" altLang="en-US" dirty="0"/>
              <a:t>重力加速度，左乘一个矩阵变换到</a:t>
            </a:r>
            <a:r>
              <a:rPr lang="en-US" altLang="zh-CN" dirty="0"/>
              <a:t>body</a:t>
            </a:r>
            <a:r>
              <a:rPr lang="zh-CN" altLang="en-US" dirty="0"/>
              <a:t>系，就是加速度的理论测量值。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加速度的实际测量值是理论测量值左乘一个</a:t>
            </a:r>
            <a:r>
              <a:rPr lang="en-US" altLang="zh-CN" dirty="0"/>
              <a:t>scale</a:t>
            </a:r>
            <a:r>
              <a:rPr lang="zh-CN" altLang="en-US" dirty="0"/>
              <a:t>矩阵，再加上</a:t>
            </a:r>
            <a:r>
              <a:rPr lang="en-US" altLang="zh-CN" dirty="0"/>
              <a:t>bias</a:t>
            </a:r>
            <a:r>
              <a:rPr lang="zh-CN" altLang="en-US" dirty="0"/>
              <a:t>以及白噪声</a:t>
            </a:r>
          </a:p>
        </p:txBody>
      </p:sp>
    </p:spTree>
    <p:extLst>
      <p:ext uri="{BB962C8B-B14F-4D97-AF65-F5344CB8AC3E}">
        <p14:creationId xmlns:p14="http://schemas.microsoft.com/office/powerpoint/2010/main" val="1521286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BBE939-301F-4803-92BE-57064E98F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高端陀螺仪和低端陀螺仪，误差模型有何不同？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3F6672-6769-48DA-B536-1722882A4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高端 ： 测量值，左乘尺度矩阵，再加上</a:t>
            </a:r>
            <a:r>
              <a:rPr lang="en-US" altLang="zh-CN" dirty="0"/>
              <a:t>bias</a:t>
            </a:r>
            <a:r>
              <a:rPr lang="zh-CN" altLang="en-US" dirty="0"/>
              <a:t>及白噪声</a:t>
            </a:r>
            <a:endParaRPr lang="en-US" altLang="zh-CN" dirty="0"/>
          </a:p>
          <a:p>
            <a:r>
              <a:rPr lang="zh-CN" altLang="en-US" dirty="0"/>
              <a:t>低端：增加一项：加速度值也要左乘一个</a:t>
            </a:r>
            <a:r>
              <a:rPr lang="en-US" altLang="zh-CN" dirty="0"/>
              <a:t>g-</a:t>
            </a:r>
            <a:r>
              <a:rPr lang="zh-CN" altLang="en-US" dirty="0"/>
              <a:t>灵敏度值</a:t>
            </a:r>
          </a:p>
        </p:txBody>
      </p:sp>
    </p:spTree>
    <p:extLst>
      <p:ext uri="{BB962C8B-B14F-4D97-AF65-F5344CB8AC3E}">
        <p14:creationId xmlns:p14="http://schemas.microsoft.com/office/powerpoint/2010/main" val="386625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12475D-1964-4057-977D-4A8A3E595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VIO</a:t>
            </a:r>
            <a:r>
              <a:rPr lang="zh-CN" altLang="en-US" dirty="0"/>
              <a:t>中实际采用的数学模型是怎么样的？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551514-44F3-408A-9952-EFEABCCE5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忽略了尺度和</a:t>
            </a:r>
            <a:r>
              <a:rPr lang="en-US" altLang="zh-CN" dirty="0"/>
              <a:t>bias</a:t>
            </a:r>
            <a:r>
              <a:rPr lang="zh-CN" altLang="en-US" dirty="0"/>
              <a:t>随机游走：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下面是</a:t>
            </a:r>
            <a:r>
              <a:rPr lang="en-US" altLang="zh-CN" dirty="0"/>
              <a:t>PVQ</a:t>
            </a:r>
            <a:r>
              <a:rPr lang="zh-CN" altLang="en-US" dirty="0"/>
              <a:t>的导数（世界系）：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P</a:t>
            </a:r>
            <a:r>
              <a:rPr lang="zh-CN" altLang="en-US" dirty="0"/>
              <a:t>的导数是世界系下的速度；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V</a:t>
            </a:r>
            <a:r>
              <a:rPr lang="zh-CN" altLang="en-US" dirty="0"/>
              <a:t>的导数是世界系下的加速度；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Q</a:t>
            </a:r>
            <a:r>
              <a:rPr lang="zh-CN" altLang="en-US" dirty="0"/>
              <a:t>的导数是</a:t>
            </a:r>
            <a:r>
              <a:rPr lang="en-US" altLang="zh-CN" dirty="0"/>
              <a:t>Q</a:t>
            </a:r>
            <a:r>
              <a:rPr lang="zh-CN" altLang="en-US" dirty="0"/>
              <a:t>本身右乘</a:t>
            </a:r>
            <a:r>
              <a:rPr lang="en-US" altLang="zh-CN" dirty="0"/>
              <a:t>[</a:t>
            </a:r>
            <a:r>
              <a:rPr lang="zh-CN" altLang="en-US" dirty="0"/>
              <a:t>实部</a:t>
            </a:r>
            <a:r>
              <a:rPr lang="en-US" altLang="zh-CN" dirty="0"/>
              <a:t>0</a:t>
            </a:r>
            <a:r>
              <a:rPr lang="zh-CN" altLang="en-US" dirty="0"/>
              <a:t>，虚部角速度</a:t>
            </a:r>
            <a:r>
              <a:rPr lang="en-US" altLang="zh-CN" dirty="0"/>
              <a:t>/2]</a:t>
            </a:r>
            <a:r>
              <a:rPr lang="zh-CN" altLang="en-US" dirty="0"/>
              <a:t>的四元数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CFD1B71-9183-4F6B-87EA-492EE822A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188" y="2429043"/>
            <a:ext cx="3048264" cy="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47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6ACC3-B583-4E19-AAF2-939A273B4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请根据导数写出连续时间下的运动模型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373871-2645-4AF0-8B35-D276CAC27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1EF5DBB-D5BA-47A5-B396-B87A5E9B1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221" y="1749359"/>
            <a:ext cx="7361558" cy="442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674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39F45B-EF5C-4B39-BB42-9B9F9D2A7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请写出欧拉法的离散积分形式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513DEF-6E7F-4591-87EC-359170AF9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4594" y="1399015"/>
            <a:ext cx="4252404" cy="5204558"/>
          </a:xfrm>
        </p:spPr>
        <p:txBody>
          <a:bodyPr/>
          <a:lstStyle/>
          <a:p>
            <a:r>
              <a:rPr lang="zh-CN" altLang="en-US" dirty="0"/>
              <a:t>角速度的积分变成了</a:t>
            </a:r>
            <a:r>
              <a:rPr lang="en-US" altLang="zh-CN" dirty="0"/>
              <a:t>k</a:t>
            </a:r>
            <a:r>
              <a:rPr lang="zh-CN" altLang="en-US" dirty="0"/>
              <a:t>时刻的角速度右乘一个小量（实部为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角速度和加速度都要减去</a:t>
            </a:r>
            <a:r>
              <a:rPr lang="en-US" altLang="zh-CN" dirty="0"/>
              <a:t>bias</a:t>
            </a:r>
          </a:p>
          <a:p>
            <a:r>
              <a:rPr lang="zh-CN" altLang="en-US" dirty="0"/>
              <a:t>加速度要做积分的话，要通过</a:t>
            </a:r>
            <a:r>
              <a:rPr lang="en-US" altLang="zh-CN" dirty="0"/>
              <a:t>q</a:t>
            </a:r>
            <a:r>
              <a:rPr lang="zh-CN" altLang="en-US" dirty="0"/>
              <a:t>转换到世界系，再减去</a:t>
            </a:r>
            <a:r>
              <a:rPr lang="en-US" altLang="zh-CN" dirty="0"/>
              <a:t>bias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5DBD55D-9889-460F-ADF0-7A4B6D7A7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14" y="1399015"/>
            <a:ext cx="6917356" cy="520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496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71632-2685-48C1-A0FD-F5E7271F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请写出中值法的离散积分形式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FB6237-474A-4BFE-875A-D74023B8E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2248" y="1825625"/>
            <a:ext cx="4021585" cy="4351338"/>
          </a:xfrm>
        </p:spPr>
        <p:txBody>
          <a:bodyPr/>
          <a:lstStyle/>
          <a:p>
            <a:r>
              <a:rPr lang="zh-CN" altLang="en-US" dirty="0"/>
              <a:t>与欧拉法的区别仅仅在于</a:t>
            </a:r>
            <a:r>
              <a:rPr lang="en-US" altLang="zh-CN" dirty="0"/>
              <a:t>w</a:t>
            </a:r>
            <a:r>
              <a:rPr lang="zh-CN" altLang="en-US" dirty="0"/>
              <a:t>和</a:t>
            </a:r>
            <a:r>
              <a:rPr lang="en-US" altLang="zh-CN" dirty="0"/>
              <a:t>a</a:t>
            </a:r>
            <a:r>
              <a:rPr lang="zh-CN" altLang="en-US" dirty="0"/>
              <a:t>的计算：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都是取</a:t>
            </a:r>
            <a:r>
              <a:rPr lang="en-US" altLang="zh-CN" dirty="0"/>
              <a:t>k</a:t>
            </a:r>
            <a:r>
              <a:rPr lang="zh-CN" altLang="en-US" dirty="0"/>
              <a:t>时刻与</a:t>
            </a:r>
            <a:r>
              <a:rPr lang="en-US" altLang="zh-CN" dirty="0"/>
              <a:t>k+1</a:t>
            </a:r>
            <a:r>
              <a:rPr lang="zh-CN" altLang="en-US" dirty="0"/>
              <a:t>时刻的均值！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C8BD416-FC87-4193-9B9B-0D2D3D2FE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71" y="1421700"/>
            <a:ext cx="7155800" cy="515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325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888FDC-5D99-4C83-B760-A23E429C5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IMU</a:t>
            </a:r>
            <a:r>
              <a:rPr lang="zh-CN" altLang="en-US" dirty="0"/>
              <a:t>数据仿真有哪两种思路？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43BE98-B5FF-4505-8142-95177768A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已知轨迹方程，求一阶导得到速度、角速度；求二阶导得到加速度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未知轨迹方程，只有一些离散的</a:t>
            </a:r>
            <a:r>
              <a:rPr lang="en-US" altLang="zh-CN" dirty="0"/>
              <a:t>pose</a:t>
            </a:r>
            <a:r>
              <a:rPr lang="zh-CN" altLang="en-US" dirty="0"/>
              <a:t>点：利用</a:t>
            </a:r>
            <a:r>
              <a:rPr lang="en-US" altLang="zh-CN" dirty="0"/>
              <a:t>B-Spline</a:t>
            </a:r>
            <a:r>
              <a:rPr lang="zh-CN" altLang="en-US" dirty="0"/>
              <a:t>产生</a:t>
            </a:r>
            <a:r>
              <a:rPr lang="en-US" altLang="zh-CN" dirty="0"/>
              <a:t>IMU</a:t>
            </a:r>
            <a:r>
              <a:rPr lang="zh-CN" altLang="en-US" dirty="0"/>
              <a:t>数据</a:t>
            </a:r>
          </a:p>
        </p:txBody>
      </p:sp>
    </p:spTree>
    <p:extLst>
      <p:ext uri="{BB962C8B-B14F-4D97-AF65-F5344CB8AC3E}">
        <p14:creationId xmlns:p14="http://schemas.microsoft.com/office/powerpoint/2010/main" val="28451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D8FA70-1B20-46D9-A578-FE5628CD1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写出旋转积分的三种形式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F3CEAD-989C-4608-BD0F-735E94B96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E4729FD-1D2B-4291-9653-C834BC710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47" y="1604598"/>
            <a:ext cx="7178662" cy="43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106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B9B35-24A8-4F6A-9DF2-DC8A43063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如何生成仿真 ？ 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81B7D8A-62F9-4FE3-80F5-4283B0D13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1977" y="2271758"/>
            <a:ext cx="6614733" cy="2979678"/>
          </a:xfrm>
        </p:spPr>
      </p:pic>
    </p:spTree>
    <p:extLst>
      <p:ext uri="{BB962C8B-B14F-4D97-AF65-F5344CB8AC3E}">
        <p14:creationId xmlns:p14="http://schemas.microsoft.com/office/powerpoint/2010/main" val="3436942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C31BA-A050-43A2-BB62-604C1168C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上来提到的旋转运动学，说的是什么？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B0E174-846C-4011-BB5A-9416B3339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说的是</a:t>
            </a:r>
            <a:r>
              <a:rPr lang="en-US" altLang="zh-CN" dirty="0"/>
              <a:t>v = </a:t>
            </a:r>
            <a:r>
              <a:rPr lang="el-GR" altLang="zh-CN" dirty="0"/>
              <a:t>ω</a:t>
            </a:r>
            <a:r>
              <a:rPr lang="en-US" altLang="zh-CN" dirty="0"/>
              <a:t> × r</a:t>
            </a:r>
            <a:r>
              <a:rPr lang="zh-CN" altLang="en-US" dirty="0"/>
              <a:t>这个基本公式，以及在世界系和</a:t>
            </a:r>
            <a:r>
              <a:rPr lang="en-US" altLang="zh-CN" dirty="0"/>
              <a:t>body</a:t>
            </a:r>
            <a:r>
              <a:rPr lang="zh-CN" altLang="en-US" dirty="0"/>
              <a:t>系下速度之间的关系，以及加速度之间的关系。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本质上与</a:t>
            </a:r>
            <a:r>
              <a:rPr lang="en-US" altLang="zh-CN" dirty="0"/>
              <a:t>《</a:t>
            </a:r>
            <a:r>
              <a:rPr lang="zh-CN" altLang="en-US" dirty="0"/>
              <a:t>状态估计</a:t>
            </a:r>
            <a:r>
              <a:rPr lang="en-US" altLang="zh-CN" dirty="0"/>
              <a:t>》</a:t>
            </a:r>
            <a:r>
              <a:rPr lang="zh-CN" altLang="en-US" dirty="0"/>
              <a:t>里面一样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不同之处在于</a:t>
            </a:r>
            <a:r>
              <a:rPr lang="en-US" altLang="zh-CN" dirty="0"/>
              <a:t>《</a:t>
            </a:r>
            <a:r>
              <a:rPr lang="zh-CN" altLang="en-US" dirty="0"/>
              <a:t>状态估计</a:t>
            </a:r>
            <a:r>
              <a:rPr lang="en-US" altLang="zh-CN" dirty="0"/>
              <a:t>》</a:t>
            </a:r>
            <a:r>
              <a:rPr lang="zh-CN" altLang="en-US" dirty="0"/>
              <a:t>里面是用空间向量来做推导，这里直接用坐标之间的关系来做推导，而已。</a:t>
            </a:r>
          </a:p>
        </p:txBody>
      </p:sp>
    </p:spTree>
    <p:extLst>
      <p:ext uri="{BB962C8B-B14F-4D97-AF65-F5344CB8AC3E}">
        <p14:creationId xmlns:p14="http://schemas.microsoft.com/office/powerpoint/2010/main" val="3621116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2E9F0-78BA-4B9D-86EC-B62C7865B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请用一句话简述</a:t>
            </a:r>
            <a:r>
              <a:rPr lang="en-US" altLang="zh-CN" dirty="0"/>
              <a:t>MEMS</a:t>
            </a:r>
            <a:r>
              <a:rPr lang="zh-CN" altLang="en-US" dirty="0"/>
              <a:t>加速度计工作原理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173FB4-F7FB-4887-940E-AA6D3AFAA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测量值 </a:t>
            </a:r>
            <a:r>
              <a:rPr lang="en-US" altLang="zh-CN" dirty="0"/>
              <a:t>+ </a:t>
            </a:r>
            <a:r>
              <a:rPr lang="zh-CN" altLang="en-US" dirty="0"/>
              <a:t>重力加速度 </a:t>
            </a:r>
            <a:r>
              <a:rPr lang="en-US" altLang="zh-CN" dirty="0"/>
              <a:t>= </a:t>
            </a:r>
            <a:r>
              <a:rPr lang="zh-CN" altLang="en-US" dirty="0"/>
              <a:t>实际加速度（注意是矢量相加）</a:t>
            </a:r>
          </a:p>
        </p:txBody>
      </p:sp>
    </p:spTree>
    <p:extLst>
      <p:ext uri="{BB962C8B-B14F-4D97-AF65-F5344CB8AC3E}">
        <p14:creationId xmlns:p14="http://schemas.microsoft.com/office/powerpoint/2010/main" val="1117463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A7829-E879-4DE6-B2C3-5239727F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请简述陀螺仪的工作原理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4828C9-C8CA-4EF5-B168-B720A1787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陀螺仪，顾名思义，要转起来</a:t>
            </a:r>
            <a:endParaRPr lang="en-US" altLang="zh-CN" dirty="0"/>
          </a:p>
          <a:p>
            <a:r>
              <a:rPr lang="zh-CN" altLang="en-US" dirty="0"/>
              <a:t>一个主运动轴驱动转动</a:t>
            </a:r>
            <a:endParaRPr lang="en-US" altLang="zh-CN" dirty="0"/>
          </a:p>
          <a:p>
            <a:r>
              <a:rPr lang="zh-CN" altLang="en-US" dirty="0"/>
              <a:t>一个敏感轴测量速度</a:t>
            </a:r>
            <a:r>
              <a:rPr lang="en-US" altLang="zh-CN" dirty="0"/>
              <a:t>v</a:t>
            </a:r>
          </a:p>
          <a:p>
            <a:r>
              <a:rPr lang="zh-CN" altLang="en-US" dirty="0"/>
              <a:t>用加速度计得到科里奥利加速度</a:t>
            </a:r>
            <a:r>
              <a:rPr lang="en-US" altLang="zh-CN" dirty="0"/>
              <a:t>a</a:t>
            </a:r>
          </a:p>
          <a:p>
            <a:r>
              <a:rPr lang="zh-CN" altLang="en-US" dirty="0"/>
              <a:t>利用</a:t>
            </a:r>
            <a:r>
              <a:rPr lang="en-US" altLang="zh-CN" dirty="0"/>
              <a:t>a = 2v×w</a:t>
            </a:r>
            <a:r>
              <a:rPr lang="zh-CN" altLang="en-US" dirty="0"/>
              <a:t>，得到</a:t>
            </a:r>
            <a:r>
              <a:rPr lang="en-US" altLang="zh-CN" dirty="0"/>
              <a:t>w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1766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42F84-77A9-4AE9-BC67-7C7207082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IMU</a:t>
            </a:r>
            <a:r>
              <a:rPr lang="zh-CN" altLang="en-US" dirty="0"/>
              <a:t>误差分为哪两大类，请举例说明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2526BC-6382-444E-9B1D-C1DFC0822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分为确定性误差和随机误差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确定性误差是指可标定的系统差，如</a:t>
            </a:r>
            <a:r>
              <a:rPr lang="en-US" altLang="zh-CN" dirty="0"/>
              <a:t>bias</a:t>
            </a:r>
            <a:r>
              <a:rPr lang="zh-CN" altLang="en-US" dirty="0"/>
              <a:t>偏置，</a:t>
            </a:r>
            <a:r>
              <a:rPr lang="en-US" altLang="zh-CN" dirty="0"/>
              <a:t>scale</a:t>
            </a:r>
            <a:r>
              <a:rPr lang="zh-CN" altLang="en-US" dirty="0"/>
              <a:t>尺度等。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随机误差一般假定噪声服从高斯分布，比如高斯白噪声，</a:t>
            </a:r>
            <a:r>
              <a:rPr lang="en-US" altLang="zh-CN" dirty="0"/>
              <a:t>bias</a:t>
            </a:r>
            <a:r>
              <a:rPr lang="zh-CN" altLang="en-US" dirty="0"/>
              <a:t>随机游走等等</a:t>
            </a:r>
          </a:p>
        </p:txBody>
      </p:sp>
    </p:spTree>
    <p:extLst>
      <p:ext uri="{BB962C8B-B14F-4D97-AF65-F5344CB8AC3E}">
        <p14:creationId xmlns:p14="http://schemas.microsoft.com/office/powerpoint/2010/main" val="974780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EFC6C-5DCA-4964-B54C-FABC45519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请简述</a:t>
            </a:r>
            <a:r>
              <a:rPr lang="en-US" altLang="zh-CN" dirty="0"/>
              <a:t>bias</a:t>
            </a:r>
            <a:r>
              <a:rPr lang="zh-CN" altLang="en-US" dirty="0"/>
              <a:t>和</a:t>
            </a:r>
            <a:r>
              <a:rPr lang="en-US" altLang="zh-CN" dirty="0"/>
              <a:t>scale</a:t>
            </a:r>
            <a:r>
              <a:rPr lang="zh-CN" altLang="en-US" dirty="0"/>
              <a:t>分别是啥意思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CCFB8D-C936-4981-9187-768985E57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Bias</a:t>
            </a:r>
            <a:r>
              <a:rPr lang="zh-CN" altLang="en-US" dirty="0"/>
              <a:t>就是</a:t>
            </a:r>
            <a:r>
              <a:rPr lang="en-US" altLang="zh-CN" dirty="0"/>
              <a:t>0</a:t>
            </a:r>
            <a:r>
              <a:rPr lang="zh-CN" altLang="en-US" dirty="0"/>
              <a:t>偏。不动的时候，加速度计和陀螺仪读数应该为</a:t>
            </a:r>
            <a:r>
              <a:rPr lang="en-US" altLang="zh-CN" dirty="0"/>
              <a:t>0</a:t>
            </a:r>
            <a:r>
              <a:rPr lang="zh-CN" altLang="en-US" dirty="0"/>
              <a:t>，但实际不为</a:t>
            </a:r>
            <a:r>
              <a:rPr lang="en-US" altLang="zh-CN" dirty="0"/>
              <a:t>0</a:t>
            </a:r>
            <a:r>
              <a:rPr lang="zh-CN" altLang="en-US" dirty="0"/>
              <a:t>，这就是</a:t>
            </a:r>
            <a:r>
              <a:rPr lang="en-US" altLang="zh-CN" dirty="0"/>
              <a:t>0</a:t>
            </a:r>
            <a:r>
              <a:rPr lang="zh-CN" altLang="en-US" dirty="0"/>
              <a:t>偏</a:t>
            </a:r>
            <a:endParaRPr lang="en-US" altLang="zh-CN" dirty="0"/>
          </a:p>
          <a:p>
            <a:r>
              <a:rPr lang="en-US" altLang="zh-CN" dirty="0"/>
              <a:t>Scale</a:t>
            </a:r>
            <a:r>
              <a:rPr lang="zh-CN" altLang="en-US" dirty="0"/>
              <a:t>可以看作测量值与实际值之间的比值</a:t>
            </a:r>
          </a:p>
        </p:txBody>
      </p:sp>
    </p:spTree>
    <p:extLst>
      <p:ext uri="{BB962C8B-B14F-4D97-AF65-F5344CB8AC3E}">
        <p14:creationId xmlns:p14="http://schemas.microsoft.com/office/powerpoint/2010/main" val="1560065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028A2-8AAF-4F9A-8767-5B9CD202B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六面法标定加速度计，如何操作？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0D383E-4274-4D04-AD57-ECE1211CE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分成两种情况</a:t>
            </a:r>
            <a:endParaRPr lang="en-US" altLang="zh-CN" dirty="0"/>
          </a:p>
          <a:p>
            <a:r>
              <a:rPr lang="zh-CN" altLang="en-US" dirty="0"/>
              <a:t>如果假设轴与轴是正交的。则对每个轴，正放倒放各一次：</a:t>
            </a:r>
            <a:r>
              <a:rPr lang="en-US" altLang="zh-CN" dirty="0"/>
              <a:t>bias</a:t>
            </a:r>
            <a:r>
              <a:rPr lang="zh-CN" altLang="en-US" dirty="0"/>
              <a:t>就取均值，</a:t>
            </a:r>
            <a:r>
              <a:rPr lang="en-US" altLang="zh-CN" dirty="0"/>
              <a:t>scale</a:t>
            </a:r>
            <a:r>
              <a:rPr lang="zh-CN" altLang="en-US" dirty="0"/>
              <a:t>取两者之差除以</a:t>
            </a:r>
            <a:r>
              <a:rPr lang="en-US" altLang="zh-CN" dirty="0"/>
              <a:t>2</a:t>
            </a:r>
            <a:r>
              <a:rPr lang="zh-CN" altLang="en-US" dirty="0"/>
              <a:t>*</a:t>
            </a:r>
            <a:r>
              <a:rPr lang="en-US" altLang="zh-CN" dirty="0"/>
              <a:t>||g||</a:t>
            </a:r>
          </a:p>
          <a:p>
            <a:r>
              <a:rPr lang="zh-CN" altLang="en-US" dirty="0"/>
              <a:t>如果没有正交假设，则需要标定一个</a:t>
            </a:r>
            <a:r>
              <a:rPr lang="en-US" altLang="zh-CN" dirty="0"/>
              <a:t>3</a:t>
            </a:r>
            <a:r>
              <a:rPr lang="zh-CN" altLang="en-US" dirty="0"/>
              <a:t>*</a:t>
            </a:r>
            <a:r>
              <a:rPr lang="en-US" altLang="zh-CN" dirty="0"/>
              <a:t>3</a:t>
            </a:r>
            <a:r>
              <a:rPr lang="zh-CN" altLang="en-US" dirty="0"/>
              <a:t>的</a:t>
            </a:r>
            <a:r>
              <a:rPr lang="en-US" altLang="zh-CN" dirty="0"/>
              <a:t>scale</a:t>
            </a:r>
            <a:r>
              <a:rPr lang="zh-CN" altLang="en-US" dirty="0"/>
              <a:t>矩阵 </a:t>
            </a:r>
            <a:r>
              <a:rPr lang="en-US" altLang="zh-CN" dirty="0"/>
              <a:t>+ </a:t>
            </a:r>
            <a:r>
              <a:rPr lang="zh-CN" altLang="en-US" dirty="0"/>
              <a:t>一个三维</a:t>
            </a:r>
            <a:r>
              <a:rPr lang="en-US" altLang="zh-CN" dirty="0"/>
              <a:t>bias</a:t>
            </a:r>
            <a:r>
              <a:rPr lang="zh-CN" altLang="en-US" dirty="0"/>
              <a:t>矩阵：见下页</a:t>
            </a:r>
          </a:p>
        </p:txBody>
      </p:sp>
    </p:spTree>
    <p:extLst>
      <p:ext uri="{BB962C8B-B14F-4D97-AF65-F5344CB8AC3E}">
        <p14:creationId xmlns:p14="http://schemas.microsoft.com/office/powerpoint/2010/main" val="1492896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079AAD-272A-4F83-B7BA-488A45BA2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650814D-4468-48C4-8C7D-3CDBEB34F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8129872" cy="5902510"/>
          </a:xfrm>
        </p:spPr>
      </p:pic>
    </p:spTree>
    <p:extLst>
      <p:ext uri="{BB962C8B-B14F-4D97-AF65-F5344CB8AC3E}">
        <p14:creationId xmlns:p14="http://schemas.microsoft.com/office/powerpoint/2010/main" val="809788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ADC57C-C144-4438-A46C-20827AA7D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六面法标定陀螺仪又是怎么来操作呢？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54903F-AF78-47DC-906A-B14610FD8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陀螺仪标定的真值由高精度转台来提供，这里指的六面是各个轴顺时针旋转和逆时针旋转</a:t>
            </a:r>
          </a:p>
        </p:txBody>
      </p:sp>
    </p:spTree>
    <p:extLst>
      <p:ext uri="{BB962C8B-B14F-4D97-AF65-F5344CB8AC3E}">
        <p14:creationId xmlns:p14="http://schemas.microsoft.com/office/powerpoint/2010/main" val="3880653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710</Words>
  <Application>Microsoft Office PowerPoint</Application>
  <PresentationFormat>宽屏</PresentationFormat>
  <Paragraphs>63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主题</vt:lpstr>
      <vt:lpstr>第二讲 IMU 问题清单</vt:lpstr>
      <vt:lpstr>上来提到的旋转运动学，说的是什么？</vt:lpstr>
      <vt:lpstr>请用一句话简述MEMS加速度计工作原理</vt:lpstr>
      <vt:lpstr>请简述陀螺仪的工作原理</vt:lpstr>
      <vt:lpstr>IMU误差分为哪两大类，请举例说明 </vt:lpstr>
      <vt:lpstr>请简述bias和scale分别是啥意思</vt:lpstr>
      <vt:lpstr>六面法标定加速度计，如何操作？</vt:lpstr>
      <vt:lpstr>PowerPoint 演示文稿</vt:lpstr>
      <vt:lpstr>六面法标定陀螺仪又是怎么来操作呢？</vt:lpstr>
      <vt:lpstr>高斯白噪声以及bias随机游走噪声的离散化：连续和离散方差有何关系？</vt:lpstr>
      <vt:lpstr>请写出加速度计的数学模型和误差模型</vt:lpstr>
      <vt:lpstr>高端陀螺仪和低端陀螺仪，误差模型有何不同？</vt:lpstr>
      <vt:lpstr>VIO中实际采用的数学模型是怎么样的？</vt:lpstr>
      <vt:lpstr>请根据导数写出连续时间下的运动模型</vt:lpstr>
      <vt:lpstr>请写出欧拉法的离散积分形式</vt:lpstr>
      <vt:lpstr>请写出中值法的离散积分形式</vt:lpstr>
      <vt:lpstr>IMU数据仿真有哪两种思路？</vt:lpstr>
      <vt:lpstr>写出旋转积分的三种形式</vt:lpstr>
      <vt:lpstr>如何生成仿真 ？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第二讲 IMU 问题清单</dc:title>
  <dc:creator>wps</dc:creator>
  <cp:lastModifiedBy>limingbo</cp:lastModifiedBy>
  <cp:revision>34</cp:revision>
  <dcterms:created xsi:type="dcterms:W3CDTF">2020-12-31T12:49:53Z</dcterms:created>
  <dcterms:modified xsi:type="dcterms:W3CDTF">2021-03-15T10:10:48Z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2052-11.1.0.9505</vt:lpwstr>
  </property>
</Properties>
</file>