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81CA4-2A34-48E8-B9C9-03093B93C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767C0B-46B6-4E83-AA76-01A18B75A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A55B3-27D3-4FA1-9CD2-D3F95260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0F1B-5F91-4617-BC7B-DF0AFF7D346F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00CA3B-8E48-473C-ADE0-E5720F88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9B486-D6F8-4181-B63A-414B0164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8C8A-A91F-46E3-8C72-12AE5D0B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73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FF1E8-76C8-4798-A0C6-736F808E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C2F38F-2BEA-410E-B824-25ED47937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5F83A-3DF4-4117-BFAF-6DA46CE2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0F1B-5F91-4617-BC7B-DF0AFF7D346F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242C1-DF59-4CFD-84F6-A36A093E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99553-AA2C-4D4A-89E0-B9AF9055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8C8A-A91F-46E3-8C72-12AE5D0B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09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83629E-383B-4FDC-A198-B53737011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BEF979-8229-4960-8C61-4DA90C98A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8326C-F3D8-4947-8A13-0DDCE378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0F1B-5F91-4617-BC7B-DF0AFF7D346F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56AA5-2724-4506-BB84-17F283B4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E187C-2156-4DAF-95F9-A7C8D0DC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8C8A-A91F-46E3-8C72-12AE5D0B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39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CB286-AA87-4DC6-95C5-2A4C7DD6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122A0-B3B6-470C-8DCB-8ADC8DB0E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A6A9F-3468-49D9-AEC5-A72A1318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0F1B-5F91-4617-BC7B-DF0AFF7D346F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89E12-1509-4B2D-A9C0-AA270503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2B960-EBC8-4ADE-883C-4E8B01FD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8C8A-A91F-46E3-8C72-12AE5D0B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56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69B61-8F12-48E1-A16B-5CE7C70D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0F760C-57E1-41D8-AB1F-F6379D370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57FDE6-F425-4D21-8C37-2F207C84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0F1B-5F91-4617-BC7B-DF0AFF7D346F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2D8C96-3338-4BAE-BCCC-FD70FA95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A61D6-3244-42FB-A0BF-4A330F42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8C8A-A91F-46E3-8C72-12AE5D0B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5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AFC14-490E-4A55-A440-2CBE3E7E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DD8967-CB6D-4AE4-9F94-4FD360F38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29AC38-2914-4736-8B9F-84ACFA119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7A16F0-708D-4647-B60B-6AE263BD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0F1B-5F91-4617-BC7B-DF0AFF7D346F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44C11E-CB33-4A63-B6CD-85A634D0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1D2314-39AD-4D3E-AB77-B02FF5D7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8C8A-A91F-46E3-8C72-12AE5D0B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85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B62D1-D388-4371-8DE8-5E7D5B3E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8BE390-2B7D-4C8D-A0CE-1BDB7079E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474485-70AE-4237-82AC-5B028FAA8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68F04B-DD5C-4C54-9D59-C12816F30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09B71-6E75-47D9-9761-4E6DD074E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21524D-21CB-4AB2-85FE-7494C9B5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0F1B-5F91-4617-BC7B-DF0AFF7D346F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5E7765-7083-4EFA-8BA4-6757D4CC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9A6844-8691-4137-8220-E54618AA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8C8A-A91F-46E3-8C72-12AE5D0B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23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D1AAB-0BA2-4F20-98B2-06C750D3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9F3E97-7F13-4D9E-902C-B4889839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0F1B-5F91-4617-BC7B-DF0AFF7D346F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76FE87-BF7E-4D35-9FD8-3C16276B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FB1C04-2533-4C0D-9344-9F9D7D84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8C8A-A91F-46E3-8C72-12AE5D0B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79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0FBE66-D903-45C3-8709-B8FEC97E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0F1B-5F91-4617-BC7B-DF0AFF7D346F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AFFF10-B832-4EE3-B430-71FE4CEF9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AB3101-A93F-4AD1-BD02-8789D0F4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8C8A-A91F-46E3-8C72-12AE5D0B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8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041FC-5894-420D-A286-F88E2BD71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84EEA-D0E2-47C9-A458-F72F441BC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9227F2-703F-4FD5-B195-579F584E5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0C3840-5456-450F-BFFA-F308EF5B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0F1B-5F91-4617-BC7B-DF0AFF7D346F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2E75-1C7C-43FA-BD0E-6D8D1CE7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03739D-5F0A-418E-9F43-5D0319DB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8C8A-A91F-46E3-8C72-12AE5D0B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24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D0204-815D-4998-A00C-9A3CFE0A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EADE00-543E-44FA-AE60-5925886D2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36C293-0A12-42E8-84DC-CEE7CB8DA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ECB2B6-E003-4373-AF48-042162DD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0F1B-5F91-4617-BC7B-DF0AFF7D346F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3FB6B-9E29-472D-9E91-F7B3399B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0FF083-269F-4DBD-81F5-FC208D22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8C8A-A91F-46E3-8C72-12AE5D0B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66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910FB9-85E0-4531-A9FA-9609FD33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C224FB-B66A-410A-B9A4-8D639284F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DD949-F4D6-453E-BE3A-DC96FF44E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0F1B-5F91-4617-BC7B-DF0AFF7D346F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31FDB-DD19-4FE0-AF29-B304E2F0F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3ACFD-AC03-4367-AE6D-E56FAF13C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8C8A-A91F-46E3-8C72-12AE5D0B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95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68733-3DA7-4142-8C89-6AAF5C96B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B4BD41-F443-448A-A48C-278A540F2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55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D2DF0-FE25-4B47-95B2-18DBB577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48D45C7-14E5-44A4-AA96-0697E639A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92" y="100519"/>
            <a:ext cx="7477001" cy="6460561"/>
          </a:xfrm>
        </p:spPr>
      </p:pic>
    </p:spTree>
    <p:extLst>
      <p:ext uri="{BB962C8B-B14F-4D97-AF65-F5344CB8AC3E}">
        <p14:creationId xmlns:p14="http://schemas.microsoft.com/office/powerpoint/2010/main" val="93527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F82FE-7C0F-47FA-8B19-F18271B7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思路：层层递进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600E2-45D5-43B3-894A-5573C5CE7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普通匹配 → 改写的匹配 → 递归的匹配</a:t>
            </a:r>
            <a:endParaRPr lang="en-US" altLang="zh-CN" dirty="0"/>
          </a:p>
          <a:p>
            <a:r>
              <a:rPr lang="zh-CN" altLang="en-US" dirty="0"/>
              <a:t>处理 </a:t>
            </a:r>
            <a:r>
              <a:rPr lang="en-US" altLang="zh-CN" dirty="0"/>
              <a:t>. </a:t>
            </a:r>
          </a:p>
          <a:p>
            <a:r>
              <a:rPr lang="zh-CN" altLang="en-US" dirty="0"/>
              <a:t>处理 *</a:t>
            </a:r>
            <a:endParaRPr lang="en-US" altLang="zh-CN" dirty="0"/>
          </a:p>
          <a:p>
            <a:r>
              <a:rPr lang="zh-CN" altLang="en-US" dirty="0"/>
              <a:t>动态规划 ：备忘录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思考为什么是动态规划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70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3F742-FB93-4FA9-982F-233E28AA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、简单匹配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F58AC-D817-44D7-A05D-67F8C770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bool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5015B-A726-43CF-85D5-3EF79CBF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228C4-EA9D-4713-A699-208013383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bool isMatch1(string s, string p) {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s.size</a:t>
            </a:r>
            <a:r>
              <a:rPr lang="en-US" altLang="zh-CN" dirty="0"/>
              <a:t>() != </a:t>
            </a:r>
            <a:r>
              <a:rPr lang="en-US" altLang="zh-CN" dirty="0" err="1"/>
              <a:t>p.size</a:t>
            </a:r>
            <a:r>
              <a:rPr lang="en-US" altLang="zh-CN" dirty="0"/>
              <a:t>()) return false;</a:t>
            </a:r>
          </a:p>
          <a:p>
            <a:r>
              <a:rPr lang="en-US" altLang="zh-CN" dirty="0"/>
              <a:t>    for(int j=0; j&lt;</a:t>
            </a:r>
            <a:r>
              <a:rPr lang="en-US" altLang="zh-CN" dirty="0" err="1"/>
              <a:t>p.size</a:t>
            </a:r>
            <a:r>
              <a:rPr lang="en-US" altLang="zh-CN" dirty="0"/>
              <a:t>(); ++j) {</a:t>
            </a:r>
          </a:p>
          <a:p>
            <a:r>
              <a:rPr lang="en-US" altLang="zh-CN" dirty="0"/>
              <a:t>        if(s[j] != p[j]) return false;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true;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48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BAEBB-6F86-4F02-89C4-64804140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0B2C3-133B-4A45-9803-554321FE1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bool isMatch2(string s, string p) {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    int j = 0;</a:t>
            </a:r>
          </a:p>
          <a:p>
            <a:r>
              <a:rPr lang="en-US" altLang="zh-CN" dirty="0"/>
              <a:t>    while(j != </a:t>
            </a:r>
            <a:r>
              <a:rPr lang="en-US" altLang="zh-CN" dirty="0" err="1"/>
              <a:t>p.size</a:t>
            </a:r>
            <a:r>
              <a:rPr lang="en-US" altLang="zh-CN" dirty="0"/>
              <a:t>()) 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i</a:t>
            </a:r>
            <a:r>
              <a:rPr lang="en-US" altLang="zh-CN" dirty="0"/>
              <a:t> &gt;= </a:t>
            </a:r>
            <a:r>
              <a:rPr lang="en-US" altLang="zh-CN" dirty="0" err="1"/>
              <a:t>s.size</a:t>
            </a:r>
            <a:r>
              <a:rPr lang="en-US" altLang="zh-CN" dirty="0"/>
              <a:t>()) return false;</a:t>
            </a:r>
          </a:p>
          <a:p>
            <a:r>
              <a:rPr lang="en-US" altLang="zh-CN" dirty="0"/>
              <a:t>        if(s[</a:t>
            </a:r>
            <a:r>
              <a:rPr lang="en-US" altLang="zh-CN" dirty="0" err="1"/>
              <a:t>i</a:t>
            </a:r>
            <a:r>
              <a:rPr lang="en-US" altLang="zh-CN" dirty="0"/>
              <a:t>++] != p[</a:t>
            </a:r>
            <a:r>
              <a:rPr lang="en-US" altLang="zh-CN" dirty="0" err="1"/>
              <a:t>j++</a:t>
            </a:r>
            <a:r>
              <a:rPr lang="en-US" altLang="zh-CN" dirty="0"/>
              <a:t>]) return false;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j==</a:t>
            </a:r>
            <a:r>
              <a:rPr lang="en-US" altLang="zh-CN" dirty="0" err="1"/>
              <a:t>s.size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36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00801-AE8D-48D4-8DE0-BD9B7449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C46C5-D74B-4B04-A47D-8EF6A20AF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bool isMatch3(string s, string p) {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p.empty</a:t>
            </a:r>
            <a:r>
              <a:rPr lang="en-US" altLang="zh-CN" dirty="0"/>
              <a:t>()) return </a:t>
            </a:r>
            <a:r>
              <a:rPr lang="en-US" altLang="zh-CN" dirty="0" err="1"/>
              <a:t>s.empty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bool </a:t>
            </a:r>
            <a:r>
              <a:rPr lang="en-US" altLang="zh-CN" dirty="0" err="1"/>
              <a:t>first_match</a:t>
            </a:r>
            <a:r>
              <a:rPr lang="en-US" altLang="zh-CN" dirty="0"/>
              <a:t> = (!</a:t>
            </a:r>
            <a:r>
              <a:rPr lang="en-US" altLang="zh-CN" dirty="0" err="1"/>
              <a:t>s.empty</a:t>
            </a:r>
            <a:r>
              <a:rPr lang="en-US" altLang="zh-CN" dirty="0"/>
              <a:t>()) &amp;&amp; (s[0] == p[0]);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first_match</a:t>
            </a:r>
            <a:r>
              <a:rPr lang="en-US" altLang="zh-CN" dirty="0"/>
              <a:t> &amp;&amp; (isMatch3(</a:t>
            </a:r>
            <a:r>
              <a:rPr lang="en-US" altLang="zh-CN" dirty="0" err="1"/>
              <a:t>s.substr</a:t>
            </a:r>
            <a:r>
              <a:rPr lang="en-US" altLang="zh-CN" dirty="0"/>
              <a:t>(1,s.size()-1), </a:t>
            </a:r>
            <a:r>
              <a:rPr lang="en-US" altLang="zh-CN" dirty="0" err="1"/>
              <a:t>p.substr</a:t>
            </a:r>
            <a:r>
              <a:rPr lang="en-US" altLang="zh-CN" dirty="0"/>
              <a:t>(1, </a:t>
            </a:r>
            <a:r>
              <a:rPr lang="en-US" altLang="zh-CN" dirty="0" err="1"/>
              <a:t>p.size</a:t>
            </a:r>
            <a:r>
              <a:rPr lang="en-US" altLang="zh-CN" dirty="0"/>
              <a:t>()-1)));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36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245</Words>
  <Application>Microsoft Office PowerPoint</Application>
  <PresentationFormat>宽屏</PresentationFormat>
  <Paragraphs>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思路：层层递进</vt:lpstr>
      <vt:lpstr>1、简单匹配</vt:lpstr>
      <vt:lpstr>PowerPoint 演示文稿</vt:lpstr>
      <vt:lpstr>PowerPoint 演示文稿</vt:lpstr>
      <vt:lpstr>递归版本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limingbo</dc:creator>
  <cp:lastModifiedBy>limingbo</cp:lastModifiedBy>
  <cp:revision>6</cp:revision>
  <dcterms:created xsi:type="dcterms:W3CDTF">2020-12-27T01:05:45Z</dcterms:created>
  <dcterms:modified xsi:type="dcterms:W3CDTF">2020-12-27T23:52:39Z</dcterms:modified>
</cp:coreProperties>
</file>