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4009-BB9A-427A-B3A6-2CE20E3D1C4A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4080-B9DF-4BFF-92A4-7A8C1C38B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97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4009-BB9A-427A-B3A6-2CE20E3D1C4A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4080-B9DF-4BFF-92A4-7A8C1C38B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21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4009-BB9A-427A-B3A6-2CE20E3D1C4A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4080-B9DF-4BFF-92A4-7A8C1C38B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8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4009-BB9A-427A-B3A6-2CE20E3D1C4A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4080-B9DF-4BFF-92A4-7A8C1C38B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26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4009-BB9A-427A-B3A6-2CE20E3D1C4A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4080-B9DF-4BFF-92A4-7A8C1C38B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882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4009-BB9A-427A-B3A6-2CE20E3D1C4A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4080-B9DF-4BFF-92A4-7A8C1C38B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045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4009-BB9A-427A-B3A6-2CE20E3D1C4A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4080-B9DF-4BFF-92A4-7A8C1C38B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21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4009-BB9A-427A-B3A6-2CE20E3D1C4A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4080-B9DF-4BFF-92A4-7A8C1C38B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17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4009-BB9A-427A-B3A6-2CE20E3D1C4A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4080-B9DF-4BFF-92A4-7A8C1C38B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11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4009-BB9A-427A-B3A6-2CE20E3D1C4A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4080-B9DF-4BFF-92A4-7A8C1C38B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33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4009-BB9A-427A-B3A6-2CE20E3D1C4A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4080-B9DF-4BFF-92A4-7A8C1C38B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14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64009-BB9A-427A-B3A6-2CE20E3D1C4A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F4080-B9DF-4BFF-92A4-7A8C1C38B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15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174 </a:t>
            </a:r>
            <a:r>
              <a:rPr lang="zh-CN" altLang="en-US" dirty="0" smtClean="0"/>
              <a:t>地下城游戏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4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163" y="493302"/>
            <a:ext cx="8862001" cy="36898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56139" y="438928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Solution {</a:t>
            </a:r>
          </a:p>
          <a:p>
            <a:r>
              <a:rPr lang="en-US" altLang="zh-CN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calculateMinimumHP</a:t>
            </a:r>
            <a:r>
              <a:rPr lang="en-US" altLang="zh-C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(vector&lt;vector&lt;</a:t>
            </a:r>
            <a:r>
              <a:rPr lang="en-US" altLang="zh-CN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&gt;&gt;&amp; dungeon) {</a:t>
            </a:r>
          </a:p>
          <a:p>
            <a:r>
              <a:rPr lang="en-US" altLang="zh-C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zh-C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701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5952" y="91856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动态规划分析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0033" y="1195004"/>
            <a:ext cx="10533993" cy="55841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、状态：坐标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、选择：往下走，往右走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、定义：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 = 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(grid,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j)</a:t>
            </a:r>
          </a:p>
          <a:p>
            <a:pPr marL="0" indent="0">
              <a:buNone/>
            </a:pPr>
            <a:r>
              <a:rPr lang="en-US" altLang="zh-CN" dirty="0" smtClean="0"/>
              <a:t>A : </a:t>
            </a:r>
            <a:r>
              <a:rPr lang="zh-CN" altLang="en-US" dirty="0" smtClean="0"/>
              <a:t>从</a:t>
            </a:r>
            <a:r>
              <a:rPr lang="en-US" altLang="zh-CN" dirty="0" smtClean="0"/>
              <a:t>(0,0)</a:t>
            </a:r>
            <a:r>
              <a:rPr lang="zh-CN" altLang="en-US" dirty="0" smtClean="0"/>
              <a:t>走到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，至少需要</a:t>
            </a:r>
            <a:r>
              <a:rPr lang="en-US" altLang="zh-CN" dirty="0" smtClean="0"/>
              <a:t>X</a:t>
            </a:r>
            <a:r>
              <a:rPr lang="zh-CN" altLang="en-US" dirty="0" smtClean="0"/>
              <a:t>生命值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 : </a:t>
            </a:r>
            <a:r>
              <a:rPr lang="zh-CN" altLang="en-US" dirty="0" smtClean="0"/>
              <a:t>从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</a:t>
            </a:r>
            <a:r>
              <a:rPr lang="zh-CN" altLang="en-US" dirty="0" smtClean="0"/>
              <a:t>走到终点，至少需要</a:t>
            </a:r>
            <a:r>
              <a:rPr lang="en-US" altLang="zh-CN" dirty="0" smtClean="0"/>
              <a:t>X</a:t>
            </a:r>
            <a:r>
              <a:rPr lang="zh-CN" altLang="en-US" dirty="0" smtClean="0"/>
              <a:t>生命值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两种思路中</a:t>
            </a:r>
            <a:r>
              <a:rPr lang="en-US" altLang="zh-CN" dirty="0" smtClean="0"/>
              <a:t>B</a:t>
            </a:r>
            <a:r>
              <a:rPr lang="zh-CN" altLang="en-US" dirty="0" smtClean="0"/>
              <a:t>是对的，注意体会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、返回值：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(grid, 0, 0)</a:t>
            </a:r>
          </a:p>
          <a:p>
            <a:pPr marL="0" indent="0"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base case</a:t>
            </a:r>
            <a:r>
              <a:rPr lang="zh-CN" altLang="en-US" dirty="0" smtClean="0"/>
              <a:t>：终点情形和越界情形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6</a:t>
            </a:r>
            <a:r>
              <a:rPr lang="zh-CN" altLang="en-US" dirty="0" smtClean="0"/>
              <a:t>、方程：递推公式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7</a:t>
            </a:r>
            <a:r>
              <a:rPr lang="zh-CN" altLang="en-US" smtClean="0"/>
              <a:t>、遍历方向：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01852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111</Words>
  <Application>Microsoft Office PowerPoint</Application>
  <PresentationFormat>宽屏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Consolas</vt:lpstr>
      <vt:lpstr>Office 主题</vt:lpstr>
      <vt:lpstr>174 地下城游戏</vt:lpstr>
      <vt:lpstr>PowerPoint 演示文稿</vt:lpstr>
      <vt:lpstr>动态规划分析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174 地下城游戏</dc:title>
  <dc:creator>东风 李</dc:creator>
  <cp:lastModifiedBy>东风 李</cp:lastModifiedBy>
  <cp:revision>4</cp:revision>
  <dcterms:created xsi:type="dcterms:W3CDTF">2021-02-05T23:47:51Z</dcterms:created>
  <dcterms:modified xsi:type="dcterms:W3CDTF">2021-02-06T00:48:39Z</dcterms:modified>
</cp:coreProperties>
</file>