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1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9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5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0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2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4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7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08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6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89CD-94B7-4450-9B10-E2BAC44D0483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8552-EDC7-400C-9C44-37828448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0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滑动窗口专题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9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7542" y="0"/>
            <a:ext cx="6914458" cy="6858000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要把模板翻译成白话</a:t>
            </a:r>
            <a:endParaRPr lang="en-US" altLang="zh-CN" sz="2000" dirty="0" smtClean="0"/>
          </a:p>
          <a:p>
            <a:r>
              <a:rPr lang="zh-CN" altLang="en-US" sz="2000" dirty="0" smtClean="0"/>
              <a:t>输入：源字符串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和目标字符串</a:t>
            </a:r>
            <a:r>
              <a:rPr lang="en-US" altLang="zh-CN" sz="2000" dirty="0" smtClean="0"/>
              <a:t>t</a:t>
            </a:r>
          </a:p>
          <a:p>
            <a:r>
              <a:rPr lang="zh-CN" altLang="en-US" sz="2000" dirty="0" smtClean="0"/>
              <a:t>程序流程如下：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建立两个哈希表</a:t>
            </a:r>
            <a:r>
              <a:rPr lang="en-US" altLang="zh-CN" sz="2000" dirty="0" smtClean="0"/>
              <a:t>need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need</a:t>
            </a:r>
            <a:r>
              <a:rPr lang="zh-CN" altLang="en-US" sz="2000" dirty="0" smtClean="0"/>
              <a:t>用来统计字符串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中各个字符对应的出现次数；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用来统计当前滑窗中各个字符出现的次数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建立左右指针（左闭右开）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循环：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w</a:t>
            </a:r>
            <a:r>
              <a:rPr lang="en-US" altLang="zh-CN" sz="2000" dirty="0" smtClean="0"/>
              <a:t>hile(</a:t>
            </a:r>
            <a:r>
              <a:rPr lang="zh-CN" altLang="en-US" sz="2000" dirty="0" smtClean="0"/>
              <a:t>右指针不越界</a:t>
            </a:r>
            <a:r>
              <a:rPr lang="en-US" altLang="zh-CN" sz="2000" dirty="0" smtClean="0"/>
              <a:t>) 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得到右元素；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右指针右移；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更新操作；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while(</a:t>
            </a:r>
            <a:r>
              <a:rPr lang="zh-CN" altLang="en-US" sz="2000" dirty="0" smtClean="0"/>
              <a:t>左边窗口需要缩小</a:t>
            </a:r>
            <a:r>
              <a:rPr lang="en-US" altLang="zh-CN" sz="2000" dirty="0" smtClean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得到左元素；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左指针右移；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更新操作；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4" y="0"/>
            <a:ext cx="5152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Wingdings</vt:lpstr>
      <vt:lpstr>Office 主题</vt:lpstr>
      <vt:lpstr>滑动窗口专题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滑动窗口专题</dc:title>
  <dc:creator>东风 李</dc:creator>
  <cp:lastModifiedBy>东风 李</cp:lastModifiedBy>
  <cp:revision>3</cp:revision>
  <dcterms:created xsi:type="dcterms:W3CDTF">2021-01-15T00:00:15Z</dcterms:created>
  <dcterms:modified xsi:type="dcterms:W3CDTF">2021-01-15T00:58:29Z</dcterms:modified>
</cp:coreProperties>
</file>