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2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0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7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4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9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BD98-E0E4-4353-AAB3-4C939FD0C20B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A426-13D1-4431-8D54-2BC0B04A4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8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完美矩形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5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通过一次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循环，完成三件事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统计面积和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得到包络四顶点</a:t>
            </a:r>
            <a:r>
              <a:rPr lang="en-US" altLang="zh-CN" dirty="0" smtClean="0"/>
              <a:t>(X1, Y1, X2, Y2)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通过奇偶得到顶点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mtClean="0"/>
              <a:t>循环外，再判断面积、顶点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56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完美矩形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完美矩形</dc:title>
  <dc:creator>东风 李</dc:creator>
  <cp:lastModifiedBy>东风 李</cp:lastModifiedBy>
  <cp:revision>1</cp:revision>
  <dcterms:created xsi:type="dcterms:W3CDTF">2021-02-03T15:09:40Z</dcterms:created>
  <dcterms:modified xsi:type="dcterms:W3CDTF">2021-02-03T15:13:31Z</dcterms:modified>
</cp:coreProperties>
</file>