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并查集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动态连通性 - 给一幅图连线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0755" y="1825625"/>
            <a:ext cx="77292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三个API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将p和q连接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判断p和q是否连通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返回图中有多少个连通分量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三个性质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自反性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对称性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传递性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关键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Union-Find 算法的关键就在于union和connected函数的效率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那么用什么模型来表示这幅图的连通状态呢？用什么数据结构来实现代码呢？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第一个版本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635" y="20955"/>
            <a:ext cx="5786755" cy="6754495"/>
          </a:xfrm>
        </p:spPr>
        <p:txBody>
          <a:bodyPr>
            <a:normAutofit fontScale="25000"/>
          </a:bodyPr>
          <a:p>
            <a:r>
              <a:rPr lang="zh-CN" altLang="en-US"/>
              <a:t>class UF {</a:t>
            </a:r>
            <a:endParaRPr lang="zh-CN" altLang="en-US"/>
          </a:p>
          <a:p>
            <a:r>
              <a:rPr lang="zh-CN" altLang="en-US"/>
              <a:t>private:</a:t>
            </a:r>
            <a:endParaRPr lang="zh-CN" altLang="en-US"/>
          </a:p>
          <a:p>
            <a:r>
              <a:rPr lang="zh-CN" altLang="en-US"/>
              <a:t>    int* parent_;</a:t>
            </a:r>
            <a:endParaRPr lang="zh-CN" altLang="en-US"/>
          </a:p>
          <a:p>
            <a:r>
              <a:rPr lang="zh-CN" altLang="en-US"/>
              <a:t>    int count_;</a:t>
            </a:r>
            <a:endParaRPr lang="zh-CN" altLang="en-US"/>
          </a:p>
          <a:p>
            <a:r>
              <a:rPr lang="zh-CN" altLang="en-US"/>
              <a:t>    int find(int x) {</a:t>
            </a:r>
            <a:endParaRPr lang="zh-CN" altLang="en-US"/>
          </a:p>
          <a:p>
            <a:r>
              <a:rPr lang="zh-CN" altLang="en-US"/>
              <a:t>        while(x != parent_[x]) {</a:t>
            </a:r>
            <a:endParaRPr lang="zh-CN" altLang="en-US"/>
          </a:p>
          <a:p>
            <a:r>
              <a:rPr lang="zh-CN" altLang="en-US"/>
              <a:t>            x = parent_[x];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x;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UF(int n) {</a:t>
            </a:r>
            <a:endParaRPr lang="zh-CN" altLang="en-US"/>
          </a:p>
          <a:p>
            <a:r>
              <a:rPr lang="zh-CN" altLang="en-US"/>
              <a:t>        count_ = n;</a:t>
            </a:r>
            <a:endParaRPr lang="zh-CN" altLang="en-US"/>
          </a:p>
          <a:p>
            <a:r>
              <a:rPr lang="zh-CN" altLang="en-US"/>
              <a:t>        parent_ = new int[n];</a:t>
            </a:r>
            <a:endParaRPr lang="zh-CN" altLang="en-US"/>
          </a:p>
          <a:p>
            <a:r>
              <a:rPr lang="zh-CN" altLang="en-US"/>
              <a:t>        for(int i=0; i&lt;n; ++i) {</a:t>
            </a:r>
            <a:endParaRPr lang="zh-CN" altLang="en-US"/>
          </a:p>
          <a:p>
            <a:r>
              <a:rPr lang="zh-CN" altLang="en-US"/>
              <a:t>            parent_[i] = i;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void Union(int p, int q) {</a:t>
            </a:r>
            <a:endParaRPr lang="zh-CN" altLang="en-US"/>
          </a:p>
          <a:p>
            <a:r>
              <a:rPr lang="zh-CN" altLang="en-US"/>
              <a:t>        int root_p = find(p);</a:t>
            </a:r>
            <a:endParaRPr lang="zh-CN" altLang="en-US"/>
          </a:p>
          <a:p>
            <a:r>
              <a:rPr lang="zh-CN" altLang="en-US"/>
              <a:t>        int root_q = find(q);</a:t>
            </a:r>
            <a:endParaRPr lang="zh-CN" altLang="en-US"/>
          </a:p>
          <a:p>
            <a:r>
              <a:rPr lang="zh-CN" altLang="en-US"/>
              <a:t>        if(root_p == root_q) return;</a:t>
            </a:r>
            <a:endParaRPr lang="zh-CN" altLang="en-US"/>
          </a:p>
          <a:p>
            <a:r>
              <a:rPr lang="zh-CN" altLang="en-US"/>
              <a:t>        parent_[root_p] = root_q;</a:t>
            </a:r>
            <a:endParaRPr lang="zh-CN" altLang="en-US"/>
          </a:p>
          <a:p>
            <a:r>
              <a:rPr lang="zh-CN" altLang="en-US"/>
              <a:t>        --count_;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bool connected(int p, int q) {</a:t>
            </a:r>
            <a:endParaRPr lang="zh-CN" altLang="en-US"/>
          </a:p>
          <a:p>
            <a:r>
              <a:rPr lang="zh-CN" altLang="en-US"/>
              <a:t>        return find(p) == find(q);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int count() const {return count_;}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复杂度分析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如果树平衡，复杂度为logN；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但是通常不平衡，复杂度为N；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这样很不理想，需要让树平衡</a:t>
            </a:r>
            <a:endParaRPr lang="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平衡性优化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加一个size数组，记录size[i] = x：以i为根的数共有x个节点。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union的时候，坚持小树接到大树上</a:t>
            </a:r>
            <a:endParaRPr lang="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树的高度为常数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在find里面增加：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parent[x] = parent[parent[x]]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4</cp:revision>
  <dcterms:created xsi:type="dcterms:W3CDTF">2021-01-06T02:52:42Z</dcterms:created>
  <dcterms:modified xsi:type="dcterms:W3CDTF">2021-01-06T02:52:42Z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