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第六步 实现put方法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如果key已经存在，则更新其值，并提升为最近的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如果key不存在，又分两种情况</a:t>
            </a:r>
            <a:endParaRPr lang="" altLang="zh-CN"/>
          </a:p>
          <a:p>
            <a:pPr marL="514350" indent="-514350">
              <a:buFont typeface="+mj-lt"/>
              <a:buAutoNum type="arabicPeriod"/>
            </a:pPr>
            <a:r>
              <a:rPr lang="" altLang="zh-CN"/>
              <a:t>如果还未满，则添加</a:t>
            </a:r>
            <a:endParaRPr lang="" altLang="zh-CN"/>
          </a:p>
          <a:p>
            <a:pPr marL="514350" indent="-514350">
              <a:buFont typeface="+mj-lt"/>
              <a:buAutoNum type="arabicPeriod"/>
            </a:pPr>
            <a:r>
              <a:rPr lang="" altLang="zh-CN"/>
              <a:t>如果满了，则删除最久未使用，然后添加</a:t>
            </a:r>
            <a:endParaRPr lang="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第一步 根据需求选择数据结构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cache要有时序    →    链表</a:t>
            </a:r>
            <a:endParaRPr lang="" altLang="zh-CN"/>
          </a:p>
          <a:p>
            <a:r>
              <a:rPr lang="" altLang="zh-CN"/>
              <a:t>要O(1)快速查找    →   哈希表</a:t>
            </a:r>
            <a:endParaRPr lang="" altLang="zh-CN"/>
          </a:p>
          <a:p>
            <a:r>
              <a:rPr lang="" altLang="zh-CN"/>
              <a:t>要O(1)快速插入和删除     →    哈希表 链表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所以，本题需要的数据结构是  双向链表和哈希表的结合体：哈希链表LinkedHashMap</a:t>
            </a:r>
            <a:endParaRPr lang="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6820" y="124460"/>
            <a:ext cx="9388475" cy="63665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两个问题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为什么是双向链表？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因为删除操作！需要得到节点的前驱！</a:t>
            </a:r>
            <a:endParaRPr lang="" altLang="zh-CN"/>
          </a:p>
          <a:p>
            <a:pPr marL="0" indent="0">
              <a:buNone/>
            </a:pPr>
            <a:endParaRPr lang="" altLang="zh-CN"/>
          </a:p>
          <a:p>
            <a:r>
              <a:rPr lang="" altLang="zh-CN"/>
              <a:t>为什么链表也要存key呢？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因为链表按时序自动删除，删除的时候也要对应删除哈希表里面的key。如果节点不存储key的话，是无法实现的</a:t>
            </a:r>
            <a:endParaRPr lang="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第二步 双向链表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手写Node类和DoubleList类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API里面实现我们需要用到的函数即可，也可以先写个签名，后面再实现</a:t>
            </a:r>
            <a:endParaRPr lang="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第三步 搭建LRUCache的类框架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53610" cy="435165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class LRUCache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private: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unordered_map&lt;int, Node*&gt; map_;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DoubleList cache_;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int cap_;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public: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LRUCache(int capacity)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cap_ = capacity;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" altLang="zh-CN"/>
              <a:t>...</a:t>
            </a:r>
            <a:endParaRPr lang="" altLang="zh-CN"/>
          </a:p>
          <a:p>
            <a:pPr marL="0" indent="0">
              <a:buNone/>
            </a:pPr>
            <a:r>
              <a:rPr lang="" altLang="zh-CN" sz="3200"/>
              <a:t>}</a:t>
            </a:r>
            <a:endParaRPr lang="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6550660" y="1706880"/>
            <a:ext cx="4030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/>
              <a:t>先不着急实现put和get方法</a:t>
            </a:r>
            <a:endParaRPr lang="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设计上的问题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先不慌去实现 LRU 算法的 get 和 put 方法。由于我们要同时维护一个双链表 cache 和一个哈希表 map，很容易漏掉一些操作，比如说删除某个 key 时，在 cache 中删除了对应的 Node，但是却忘记在 map 中删除 key。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解决这种问题的有效方法是：在这两种数据结构之上提供一层抽象 API。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第四步 建一层抽象API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/* 将某个 key 提升为最近使用的 */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/* 添加最近使用的元素 */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/* 删除某一个 key */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/* 删除最久未使用的元素 */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第五步 实现get方法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WPS 演示</Application>
  <PresentationFormat>宽屏</PresentationFormat>
  <Paragraphs>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文泉驿微米黑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7</cp:revision>
  <dcterms:created xsi:type="dcterms:W3CDTF">2021-01-07T08:22:38Z</dcterms:created>
  <dcterms:modified xsi:type="dcterms:W3CDTF">2021-01-07T08:22:38Z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