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五、put方法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9020" y="508635"/>
            <a:ext cx="6884035" cy="61074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JAVA版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8830" y="140970"/>
            <a:ext cx="8729980" cy="6699250"/>
          </a:xfrm>
        </p:spPr>
        <p:txBody>
          <a:bodyPr>
            <a:normAutofit fontScale="30000"/>
          </a:bodyPr>
          <a:p>
            <a:pPr marL="0" indent="0">
              <a:buNone/>
            </a:pPr>
            <a:r>
              <a:rPr lang="zh-CN" altLang="en-US"/>
              <a:t>public void put(int key, int val)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(this.cap &lt;= 0) return;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/* 若 key 已存在，修改对应的 val 即可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(keyToVal.containsKey(key))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keyToVal.put(key, val);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 key 对应的 freq 加一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increaseFreq(key);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/* key 不存在，需要插入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/* 容量已满的话需要淘汰一个 freq 最小的 key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(this.cap &lt;= keyToVal.size())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removeMinFreqKey();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/* 插入 key 和 val，对应的 freq 为 1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插入 KV 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keyToVal.put(key, val);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插入 KF 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keyToFreq.put(key, 1);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插入 FK 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freqToKeys.putIfAbsent(1, new LinkedHashSet&lt;&gt;());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freqToKeys.get(1).add(key);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插入新 key 后最小的 freq 肯定是 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this.minFreq =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zh-CN"/>
              <a:t>C++版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六、核心函数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removeMinFreqKey</a:t>
            </a:r>
            <a:endParaRPr lang="zh-CN" altLang="en-US"/>
          </a:p>
          <a:p>
            <a:r>
              <a:rPr lang="zh-CN" altLang="en-US"/>
              <a:t>increaseFreq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625" y="579755"/>
            <a:ext cx="5737860" cy="614807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private void removeMinFreqKey()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freq 最小的 key 列表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LinkedHashSet&lt;Integer&gt; keyList = freqToKeys.get(this.minFreq);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其中最先被插入的那个 key 就是该被淘汰的 key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int deletedKey = keyList.iterator().next();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/* 更新 FK 表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keyList.remove(deletedKey);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(keyList.isEmpty())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freqToKeys.remove(this.minFreq);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 问：这里需要更新 minFreq 的值吗？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/* 更新 KV 表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keyToVal.remove(deletedKey);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/* 更新 KF 表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keyToFreq.remove(deletedKey);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13475" y="579755"/>
            <a:ext cx="5737860" cy="6148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private void increaseFreq(int key)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int freq = keyToFreq.get(key);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/* 更新 KF 表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keyToFreq.put(key, freq + 1);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/* 更新 FK 表 */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将 key 从 freq 对应的列表中删除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freqToKeys.get(freq).remove(key);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将 key 加入 freq + 1 对应的列表中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freqToKeys.putIfAbsent(freq + 1, new LinkedHashSet&lt;&gt;());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freqToKeys.get(freq + 1).add(key);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如果 freq 对应的列表空了，移除这个 freq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(freqToKeys.get(freq).isEmpty())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freqToKeys.remove(freq);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 如果这个 freq 恰好是 minFreq，更新 minFreq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if (freq == this.minFreq)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this.minFreq++;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提炼LinkedHashSet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自己写LinkedHashSet，需要提供哪些接口？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isEmpty()</a:t>
            </a:r>
            <a:endParaRPr lang="" altLang="zh-CN"/>
          </a:p>
          <a:p>
            <a:r>
              <a:rPr lang="" altLang="zh-CN"/>
              <a:t>add()</a:t>
            </a:r>
            <a:endParaRPr lang="" altLang="zh-CN"/>
          </a:p>
          <a:p>
            <a:r>
              <a:rPr lang="" altLang="zh-CN"/>
              <a:t>remove()</a:t>
            </a:r>
            <a:endParaRPr lang="" altLang="zh-CN"/>
          </a:p>
          <a:p>
            <a:endParaRPr lang="" altLang="zh-CN"/>
          </a:p>
          <a:p>
            <a:pPr marL="0" indent="0">
              <a:buNone/>
            </a:pPr>
            <a:r>
              <a:rPr lang="" altLang="zh-CN"/>
              <a:t>之后，改为C++版即可</a:t>
            </a:r>
            <a:endParaRPr lang="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一、列举需求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1、调用get(key)方法时，要返回该key对应的val。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2、只要用get或者put方法访问一次某个key，该key的freq就要加一。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3、如果在容量满了的时候进行插入，则需要将freq最小的key删除，如果最小的freq对应多个key，则删除其中最旧的那一个。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二、数据结构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1. O(1)的时间get(key)，使用hash_map存储key-val映射</a:t>
            </a:r>
            <a:endParaRPr lang="" altLang="zh-CN"/>
          </a:p>
          <a:p>
            <a:r>
              <a:rPr lang="" altLang="zh-CN"/>
              <a:t>2. 一个key对应一个freq，所以用hash_map存储一个key_freq映射</a:t>
            </a:r>
            <a:endParaRPr lang="" altLang="zh-CN"/>
          </a:p>
          <a:p>
            <a:r>
              <a:rPr lang="" altLang="zh-CN"/>
              <a:t>3.1 freq到key的映射</a:t>
            </a:r>
            <a:endParaRPr lang="" altLang="zh-CN"/>
          </a:p>
          <a:p>
            <a:r>
              <a:rPr lang="" altLang="zh-CN"/>
              <a:t>3.2 最小的freq不能去查找，一找就不再是O(1)了。所以用一个变量min_freq来记录。</a:t>
            </a:r>
            <a:endParaRPr lang="" altLang="zh-CN"/>
          </a:p>
          <a:p>
            <a:r>
              <a:rPr lang="" altLang="zh-CN"/>
              <a:t>3.3 freq对应key是一对多，即一个key对应一个freq集合</a:t>
            </a:r>
            <a:endParaRPr lang="" altLang="zh-CN"/>
          </a:p>
          <a:p>
            <a:r>
              <a:rPr lang="" altLang="zh-CN"/>
              <a:t>3.4 freq对应的key列表是存在时序的，这样能删掉最老的</a:t>
            </a:r>
            <a:endParaRPr lang="" altLang="zh-CN"/>
          </a:p>
          <a:p>
            <a:r>
              <a:rPr lang="" altLang="zh-CN"/>
              <a:t>3.5 希望能快速删除key列表中的任何一个key</a:t>
            </a:r>
            <a:endParaRPr lang="" altLang="zh-CN"/>
          </a:p>
          <a:p>
            <a:endParaRPr lang="" altLang="zh-CN"/>
          </a:p>
          <a:p>
            <a:endParaRPr lang="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所以，freq对应的key集合应该用LinkedHashSet这个数据结构</a:t>
            </a:r>
            <a:endParaRPr lang="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4475" y="365125"/>
            <a:ext cx="6029325" cy="1325880"/>
          </a:xfrm>
        </p:spPr>
        <p:txBody>
          <a:bodyPr/>
          <a:p>
            <a:r>
              <a:rPr lang="" altLang="zh-CN"/>
              <a:t>三、程序框架（JAVA）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945" y="365760"/>
            <a:ext cx="5197475" cy="6458585"/>
          </a:xfrm>
        </p:spPr>
        <p:txBody>
          <a:bodyPr>
            <a:normAutofit fontScale="3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class LFUCache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// key 到 val 的映射，我们后文称为 KV 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HashMap&lt;Integer, Integer&gt; keyToVal;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// key 到 freq 的映射，我们后文称为 KF 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HashMap&lt;Integer, Integer&gt; keyToFreq;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// freq 到 key 列表的映射，我们后文称为 FK 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HashMap&lt;Integer, LinkedHashSet&lt;Integer&gt;&gt; freqToKeys;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// 记录最小的频次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int minFreq;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// 记录 LFU 缓存的最大容量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int cap;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public LFUCache(int capacity)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keyToVal = new HashMap&lt;&gt;();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keyToFreq = new HashMap&lt;&gt;();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freqToKeys = new HashMap&lt;&gt;();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this.cap = capacity;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this.minFreq = 0;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public int get(int key) {}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public void put(int key, int val) {}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程序框架（C++）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四、get方法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思路：逻辑很简单，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1、返回key对应的val，这个调用KV表就能实现</a:t>
            </a:r>
            <a:endParaRPr lang="" altLang="zh-CN"/>
          </a:p>
          <a:p>
            <a:pPr marL="0" indent="0">
              <a:buNone/>
            </a:pPr>
            <a:r>
              <a:rPr lang="" altLang="zh-CN"/>
              <a:t>2、增加key对应的freq。这个是核心，需要同时改动KF表和FK表，所以直接抽象成一个功能函数，待后面实现</a:t>
            </a:r>
            <a:endParaRPr lang="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JAVA版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public int get(int key)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(!keyToVal.containsKey(key))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return -1;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// 增加 key 对应的 freq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increaseFreq(key);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keyToVal.get(key);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C++版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3049</Words>
  <Application>WPS 演示</Application>
  <PresentationFormat>宽屏</PresentationFormat>
  <Paragraphs>159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7</cp:revision>
  <dcterms:created xsi:type="dcterms:W3CDTF">2021-01-07T08:01:31Z</dcterms:created>
  <dcterms:modified xsi:type="dcterms:W3CDTF">2021-01-07T08:01:31Z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