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贪心算法与区间问题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两大法宝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1、排序</a:t>
            </a:r>
            <a:endParaRPr lang="" altLang="zh-CN"/>
          </a:p>
          <a:p>
            <a:endParaRPr lang="" altLang="zh-CN"/>
          </a:p>
          <a:p>
            <a:endParaRPr lang="" altLang="zh-CN"/>
          </a:p>
          <a:p>
            <a:r>
              <a:rPr lang="" altLang="zh-CN"/>
              <a:t>2、画图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模板 - 算出有多少个互不相交的区间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550" y="1542415"/>
            <a:ext cx="11304905" cy="4634865"/>
          </a:xfrm>
        </p:spPr>
        <p:txBody>
          <a:bodyPr/>
          <a:p>
            <a:r>
              <a:rPr lang="" altLang="zh-CN"/>
              <a:t>签名：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int intervalScheduling(vector&lt;vector&lt;int&gt;&gt;&amp; intervals);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算法：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排序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设置一个变量更新末尾right，初始设为0-index元素的末尾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从1-index开始循环遍历，比较元素的start与right值。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if start&gt;right，则count++，更新right=end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	else if end&gt;right, 则更新right = end</a:t>
            </a:r>
            <a:endParaRPr lang="" altLang="zh-CN"/>
          </a:p>
          <a:p>
            <a:pPr marL="514350" indent="-514350">
              <a:buAutoNum type="arabicPeriod"/>
            </a:pP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628650"/>
            <a:ext cx="4288155" cy="1325880"/>
          </a:xfrm>
        </p:spPr>
        <p:txBody>
          <a:bodyPr/>
          <a:p>
            <a:r>
              <a:rPr lang="" altLang="zh-CN"/>
              <a:t>435 无重叠区间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635" y="92075"/>
            <a:ext cx="6668135" cy="6723380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zh-CN" altLang="en-US"/>
              <a:t>class Solution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private: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intervalScheduling(vector&lt;vector&lt;int&gt;&gt;&amp; intervals)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if(intervals.empty()) return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sort(intervals.begin(), intervals.end(),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[](const vector&lt;int&gt;&amp; a, const vector&lt;int&gt;&amp; b) {return a[1] &lt; b[1];});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count =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right = intervals[0][1];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for(int i=1; i&lt;intervals.size(); ++i)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if(intervals[i][0] &gt;= right)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++count;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right = intervals[i][1];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count;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public: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eraseOverlapIntervals(vector&lt;vector&lt;int&gt;&gt;&amp; intervals)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intervals.size() - intervalScheduling(intervals);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452 用最少数量的箭引爆气球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跟435是重复问题</a:t>
            </a: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986 区间合并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原子问题：两个区间的合并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思考：[a1, a2]和[b1, b2]什么时候没有交集呢？</a:t>
            </a:r>
            <a:endParaRPr lang="" altLang="zh-CN"/>
          </a:p>
          <a:p>
            <a:r>
              <a:rPr lang="" altLang="zh-CN"/>
              <a:t>答：a1&gt;b2或b1&gt;a2</a:t>
            </a:r>
            <a:endParaRPr lang="" altLang="zh-CN"/>
          </a:p>
          <a:p>
            <a:r>
              <a:rPr lang="" altLang="zh-CN"/>
              <a:t>思考：那什么时候有交集呢？</a:t>
            </a:r>
            <a:endParaRPr lang="" altLang="zh-CN"/>
          </a:p>
          <a:p>
            <a:r>
              <a:rPr lang="" altLang="zh-CN"/>
              <a:t>答：a1&lt;=b2且b1&lt;=a2</a:t>
            </a:r>
            <a:endParaRPr lang="" altLang="zh-CN"/>
          </a:p>
          <a:p>
            <a:r>
              <a:rPr lang="" altLang="zh-CN"/>
              <a:t>思考：若存在交集，那交集是什么呢？</a:t>
            </a:r>
            <a:endParaRPr lang="" altLang="zh-CN"/>
          </a:p>
          <a:p>
            <a:r>
              <a:rPr lang="" altLang="zh-CN"/>
              <a:t>答：[max(a1,b1), min(a2,b2)]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986 区间合并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思考：双指针i和j，什么时候递增呢？</a:t>
            </a:r>
            <a:endParaRPr lang="" altLang="zh-CN"/>
          </a:p>
          <a:p>
            <a:r>
              <a:rPr lang="" altLang="zh-CN"/>
              <a:t>答：比较右端，也就是a2和b2的大小。i和j要齐头并进，如果i领先了，那么j要++，来追赶i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文泉驿正黑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5</cp:revision>
  <dcterms:created xsi:type="dcterms:W3CDTF">2021-01-24T06:10:30Z</dcterms:created>
  <dcterms:modified xsi:type="dcterms:W3CDTF">2021-01-24T06:10:30Z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